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538CC-AE79-4695-A1D2-6D2DC4ED8261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EC3A8-0884-4BEE-9A9C-BD569B22FB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916384" y="1145763"/>
            <a:ext cx="73700" cy="758053"/>
          </a:xfrm>
          <a:custGeom>
            <a:avLst/>
            <a:gdLst/>
            <a:ahLst/>
            <a:cxnLst/>
            <a:rect l="0" t="0" r="0" b="0"/>
            <a:pathLst>
              <a:path w="73700" h="758053">
                <a:moveTo>
                  <a:pt x="73699" y="0"/>
                </a:moveTo>
                <a:lnTo>
                  <a:pt x="70766" y="8802"/>
                </a:lnTo>
                <a:lnTo>
                  <a:pt x="67983" y="17148"/>
                </a:lnTo>
                <a:lnTo>
                  <a:pt x="65088" y="25865"/>
                </a:lnTo>
                <a:lnTo>
                  <a:pt x="62221" y="35677"/>
                </a:lnTo>
                <a:lnTo>
                  <a:pt x="59704" y="47766"/>
                </a:lnTo>
                <a:lnTo>
                  <a:pt x="57689" y="62557"/>
                </a:lnTo>
                <a:lnTo>
                  <a:pt x="56003" y="79355"/>
                </a:lnTo>
                <a:lnTo>
                  <a:pt x="54260" y="96770"/>
                </a:lnTo>
                <a:lnTo>
                  <a:pt x="52239" y="113920"/>
                </a:lnTo>
                <a:lnTo>
                  <a:pt x="50050" y="130481"/>
                </a:lnTo>
                <a:lnTo>
                  <a:pt x="48034" y="146427"/>
                </a:lnTo>
                <a:lnTo>
                  <a:pt x="46376" y="161854"/>
                </a:lnTo>
                <a:lnTo>
                  <a:pt x="44941" y="177043"/>
                </a:lnTo>
                <a:lnTo>
                  <a:pt x="43370" y="192409"/>
                </a:lnTo>
                <a:lnTo>
                  <a:pt x="41466" y="208167"/>
                </a:lnTo>
                <a:lnTo>
                  <a:pt x="39357" y="224349"/>
                </a:lnTo>
                <a:lnTo>
                  <a:pt x="37395" y="240898"/>
                </a:lnTo>
                <a:lnTo>
                  <a:pt x="35773" y="257737"/>
                </a:lnTo>
                <a:lnTo>
                  <a:pt x="34363" y="274791"/>
                </a:lnTo>
                <a:lnTo>
                  <a:pt x="32809" y="291999"/>
                </a:lnTo>
                <a:lnTo>
                  <a:pt x="30916" y="309315"/>
                </a:lnTo>
                <a:lnTo>
                  <a:pt x="28814" y="326705"/>
                </a:lnTo>
                <a:lnTo>
                  <a:pt x="26857" y="344147"/>
                </a:lnTo>
                <a:lnTo>
                  <a:pt x="25243" y="361618"/>
                </a:lnTo>
                <a:lnTo>
                  <a:pt x="24007" y="378945"/>
                </a:lnTo>
                <a:lnTo>
                  <a:pt x="23103" y="395812"/>
                </a:lnTo>
                <a:lnTo>
                  <a:pt x="22455" y="412090"/>
                </a:lnTo>
                <a:lnTo>
                  <a:pt x="21834" y="427970"/>
                </a:lnTo>
                <a:lnTo>
                  <a:pt x="20877" y="443860"/>
                </a:lnTo>
                <a:lnTo>
                  <a:pt x="19417" y="459994"/>
                </a:lnTo>
                <a:lnTo>
                  <a:pt x="17622" y="476272"/>
                </a:lnTo>
                <a:lnTo>
                  <a:pt x="15877" y="492360"/>
                </a:lnTo>
                <a:lnTo>
                  <a:pt x="14410" y="508074"/>
                </a:lnTo>
                <a:lnTo>
                  <a:pt x="13274" y="523390"/>
                </a:lnTo>
                <a:lnTo>
                  <a:pt x="12437" y="538361"/>
                </a:lnTo>
                <a:lnTo>
                  <a:pt x="11834" y="553061"/>
                </a:lnTo>
                <a:lnTo>
                  <a:pt x="11244" y="567560"/>
                </a:lnTo>
                <a:lnTo>
                  <a:pt x="10307" y="581915"/>
                </a:lnTo>
                <a:lnTo>
                  <a:pt x="8862" y="596178"/>
                </a:lnTo>
                <a:lnTo>
                  <a:pt x="7075" y="610708"/>
                </a:lnTo>
                <a:lnTo>
                  <a:pt x="5337" y="626142"/>
                </a:lnTo>
                <a:lnTo>
                  <a:pt x="3873" y="642743"/>
                </a:lnTo>
                <a:lnTo>
                  <a:pt x="2740" y="660131"/>
                </a:lnTo>
                <a:lnTo>
                  <a:pt x="1904" y="677496"/>
                </a:lnTo>
                <a:lnTo>
                  <a:pt x="1308" y="694341"/>
                </a:lnTo>
                <a:lnTo>
                  <a:pt x="890" y="709940"/>
                </a:lnTo>
                <a:lnTo>
                  <a:pt x="557" y="724706"/>
                </a:lnTo>
                <a:lnTo>
                  <a:pt x="276" y="739929"/>
                </a:lnTo>
                <a:lnTo>
                  <a:pt x="0" y="758052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640629" y="1177349"/>
            <a:ext cx="328398" cy="458545"/>
          </a:xfrm>
          <a:custGeom>
            <a:avLst/>
            <a:gdLst/>
            <a:ahLst/>
            <a:cxnLst/>
            <a:rect l="0" t="0" r="0" b="0"/>
            <a:pathLst>
              <a:path w="328398" h="458545">
                <a:moveTo>
                  <a:pt x="328397" y="263212"/>
                </a:moveTo>
                <a:lnTo>
                  <a:pt x="319529" y="269147"/>
                </a:lnTo>
                <a:lnTo>
                  <a:pt x="310542" y="275351"/>
                </a:lnTo>
                <a:lnTo>
                  <a:pt x="300542" y="282447"/>
                </a:lnTo>
                <a:lnTo>
                  <a:pt x="289389" y="290387"/>
                </a:lnTo>
                <a:lnTo>
                  <a:pt x="276929" y="299034"/>
                </a:lnTo>
                <a:lnTo>
                  <a:pt x="263231" y="308224"/>
                </a:lnTo>
                <a:lnTo>
                  <a:pt x="248986" y="317651"/>
                </a:lnTo>
                <a:lnTo>
                  <a:pt x="235354" y="326892"/>
                </a:lnTo>
                <a:lnTo>
                  <a:pt x="222931" y="335727"/>
                </a:lnTo>
                <a:lnTo>
                  <a:pt x="211628" y="343962"/>
                </a:lnTo>
                <a:lnTo>
                  <a:pt x="200963" y="351347"/>
                </a:lnTo>
                <a:lnTo>
                  <a:pt x="190569" y="357837"/>
                </a:lnTo>
                <a:lnTo>
                  <a:pt x="180417" y="363705"/>
                </a:lnTo>
                <a:lnTo>
                  <a:pt x="170731" y="369420"/>
                </a:lnTo>
                <a:lnTo>
                  <a:pt x="161611" y="375267"/>
                </a:lnTo>
                <a:lnTo>
                  <a:pt x="152856" y="381180"/>
                </a:lnTo>
                <a:lnTo>
                  <a:pt x="144063" y="386850"/>
                </a:lnTo>
                <a:lnTo>
                  <a:pt x="135004" y="392114"/>
                </a:lnTo>
                <a:lnTo>
                  <a:pt x="125784" y="397124"/>
                </a:lnTo>
                <a:lnTo>
                  <a:pt x="116742" y="402248"/>
                </a:lnTo>
                <a:lnTo>
                  <a:pt x="108055" y="407695"/>
                </a:lnTo>
                <a:lnTo>
                  <a:pt x="99425" y="413506"/>
                </a:lnTo>
                <a:lnTo>
                  <a:pt x="90185" y="419639"/>
                </a:lnTo>
                <a:lnTo>
                  <a:pt x="80008" y="426028"/>
                </a:lnTo>
                <a:lnTo>
                  <a:pt x="69054" y="432606"/>
                </a:lnTo>
                <a:lnTo>
                  <a:pt x="57776" y="439322"/>
                </a:lnTo>
                <a:lnTo>
                  <a:pt x="46488" y="446116"/>
                </a:lnTo>
                <a:lnTo>
                  <a:pt x="35485" y="452303"/>
                </a:lnTo>
                <a:lnTo>
                  <a:pt x="25104" y="456634"/>
                </a:lnTo>
                <a:lnTo>
                  <a:pt x="15479" y="458544"/>
                </a:lnTo>
                <a:lnTo>
                  <a:pt x="7249" y="457034"/>
                </a:lnTo>
                <a:lnTo>
                  <a:pt x="1834" y="451808"/>
                </a:lnTo>
                <a:lnTo>
                  <a:pt x="0" y="444543"/>
                </a:lnTo>
                <a:lnTo>
                  <a:pt x="1457" y="435786"/>
                </a:lnTo>
                <a:lnTo>
                  <a:pt x="5536" y="425725"/>
                </a:lnTo>
                <a:lnTo>
                  <a:pt x="11569" y="414414"/>
                </a:lnTo>
                <a:lnTo>
                  <a:pt x="19005" y="401786"/>
                </a:lnTo>
                <a:lnTo>
                  <a:pt x="27420" y="387939"/>
                </a:lnTo>
                <a:lnTo>
                  <a:pt x="36347" y="373409"/>
                </a:lnTo>
                <a:lnTo>
                  <a:pt x="45263" y="359045"/>
                </a:lnTo>
                <a:lnTo>
                  <a:pt x="53895" y="345306"/>
                </a:lnTo>
                <a:lnTo>
                  <a:pt x="62336" y="331963"/>
                </a:lnTo>
                <a:lnTo>
                  <a:pt x="70925" y="318324"/>
                </a:lnTo>
                <a:lnTo>
                  <a:pt x="79846" y="304006"/>
                </a:lnTo>
                <a:lnTo>
                  <a:pt x="88806" y="289269"/>
                </a:lnTo>
                <a:lnTo>
                  <a:pt x="97143" y="274822"/>
                </a:lnTo>
                <a:lnTo>
                  <a:pt x="104534" y="261064"/>
                </a:lnTo>
                <a:lnTo>
                  <a:pt x="111140" y="248061"/>
                </a:lnTo>
                <a:lnTo>
                  <a:pt x="117419" y="235722"/>
                </a:lnTo>
                <a:lnTo>
                  <a:pt x="123675" y="223907"/>
                </a:lnTo>
                <a:lnTo>
                  <a:pt x="129879" y="212480"/>
                </a:lnTo>
                <a:lnTo>
                  <a:pt x="135751" y="201334"/>
                </a:lnTo>
                <a:lnTo>
                  <a:pt x="141150" y="190384"/>
                </a:lnTo>
                <a:lnTo>
                  <a:pt x="146081" y="179570"/>
                </a:lnTo>
                <a:lnTo>
                  <a:pt x="150621" y="168848"/>
                </a:lnTo>
                <a:lnTo>
                  <a:pt x="154858" y="158176"/>
                </a:lnTo>
                <a:lnTo>
                  <a:pt x="158872" y="147042"/>
                </a:lnTo>
                <a:lnTo>
                  <a:pt x="162729" y="134510"/>
                </a:lnTo>
                <a:lnTo>
                  <a:pt x="166469" y="120188"/>
                </a:lnTo>
                <a:lnTo>
                  <a:pt x="169966" y="104329"/>
                </a:lnTo>
                <a:lnTo>
                  <a:pt x="172935" y="87542"/>
                </a:lnTo>
                <a:lnTo>
                  <a:pt x="175264" y="70310"/>
                </a:lnTo>
                <a:lnTo>
                  <a:pt x="177000" y="53647"/>
                </a:lnTo>
                <a:lnTo>
                  <a:pt x="178436" y="37529"/>
                </a:lnTo>
                <a:lnTo>
                  <a:pt x="179696" y="20548"/>
                </a:lnTo>
                <a:lnTo>
                  <a:pt x="180998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126954" y="1819587"/>
            <a:ext cx="1" cy="31587"/>
          </a:xfrm>
          <a:custGeom>
            <a:avLst/>
            <a:gdLst/>
            <a:ahLst/>
            <a:cxnLst/>
            <a:rect l="0" t="0" r="0" b="0"/>
            <a:pathLst>
              <a:path w="1" h="31587">
                <a:moveTo>
                  <a:pt x="0" y="0"/>
                </a:move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495451" y="1240520"/>
            <a:ext cx="10530" cy="621182"/>
          </a:xfrm>
          <a:custGeom>
            <a:avLst/>
            <a:gdLst/>
            <a:ahLst/>
            <a:cxnLst/>
            <a:rect l="0" t="0" r="0" b="0"/>
            <a:pathLst>
              <a:path w="10530" h="621182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76"/>
                </a:lnTo>
                <a:lnTo>
                  <a:pt x="0" y="47156"/>
                </a:lnTo>
                <a:lnTo>
                  <a:pt x="0" y="61760"/>
                </a:lnTo>
                <a:lnTo>
                  <a:pt x="0" y="78563"/>
                </a:lnTo>
                <a:lnTo>
                  <a:pt x="0" y="96873"/>
                </a:lnTo>
                <a:lnTo>
                  <a:pt x="0" y="115382"/>
                </a:lnTo>
                <a:lnTo>
                  <a:pt x="5" y="133306"/>
                </a:lnTo>
                <a:lnTo>
                  <a:pt x="178" y="150403"/>
                </a:lnTo>
                <a:lnTo>
                  <a:pt x="826" y="166717"/>
                </a:lnTo>
                <a:lnTo>
                  <a:pt x="2074" y="182390"/>
                </a:lnTo>
                <a:lnTo>
                  <a:pt x="3727" y="197576"/>
                </a:lnTo>
                <a:lnTo>
                  <a:pt x="5376" y="212408"/>
                </a:lnTo>
                <a:lnTo>
                  <a:pt x="6779" y="226989"/>
                </a:lnTo>
                <a:lnTo>
                  <a:pt x="7871" y="241397"/>
                </a:lnTo>
                <a:lnTo>
                  <a:pt x="8679" y="255684"/>
                </a:lnTo>
                <a:lnTo>
                  <a:pt x="9257" y="269890"/>
                </a:lnTo>
                <a:lnTo>
                  <a:pt x="9662" y="284041"/>
                </a:lnTo>
                <a:lnTo>
                  <a:pt x="9942" y="298155"/>
                </a:lnTo>
                <a:lnTo>
                  <a:pt x="10133" y="312243"/>
                </a:lnTo>
                <a:lnTo>
                  <a:pt x="10262" y="326315"/>
                </a:lnTo>
                <a:lnTo>
                  <a:pt x="10350" y="340376"/>
                </a:lnTo>
                <a:lnTo>
                  <a:pt x="10409" y="354443"/>
                </a:lnTo>
                <a:lnTo>
                  <a:pt x="10449" y="369009"/>
                </a:lnTo>
                <a:lnTo>
                  <a:pt x="10475" y="384999"/>
                </a:lnTo>
                <a:lnTo>
                  <a:pt x="10493" y="402792"/>
                </a:lnTo>
                <a:lnTo>
                  <a:pt x="10505" y="421964"/>
                </a:lnTo>
                <a:lnTo>
                  <a:pt x="10513" y="441597"/>
                </a:lnTo>
                <a:lnTo>
                  <a:pt x="10518" y="461098"/>
                </a:lnTo>
                <a:lnTo>
                  <a:pt x="10522" y="480241"/>
                </a:lnTo>
                <a:lnTo>
                  <a:pt x="10524" y="498999"/>
                </a:lnTo>
                <a:lnTo>
                  <a:pt x="10526" y="517419"/>
                </a:lnTo>
                <a:lnTo>
                  <a:pt x="10527" y="535394"/>
                </a:lnTo>
                <a:lnTo>
                  <a:pt x="10528" y="554725"/>
                </a:lnTo>
                <a:lnTo>
                  <a:pt x="10528" y="580468"/>
                </a:lnTo>
                <a:lnTo>
                  <a:pt x="10529" y="621181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749578" y="1246488"/>
            <a:ext cx="512139" cy="600828"/>
          </a:xfrm>
          <a:custGeom>
            <a:avLst/>
            <a:gdLst/>
            <a:ahLst/>
            <a:cxnLst/>
            <a:rect l="0" t="0" r="0" b="0"/>
            <a:pathLst>
              <a:path w="512139" h="600828">
                <a:moveTo>
                  <a:pt x="240712" y="25617"/>
                </a:moveTo>
                <a:lnTo>
                  <a:pt x="231911" y="22818"/>
                </a:lnTo>
                <a:lnTo>
                  <a:pt x="223565" y="21316"/>
                </a:lnTo>
                <a:lnTo>
                  <a:pt x="214861" y="21018"/>
                </a:lnTo>
                <a:lnTo>
                  <a:pt x="205567" y="22043"/>
                </a:lnTo>
                <a:lnTo>
                  <a:pt x="195424" y="24808"/>
                </a:lnTo>
                <a:lnTo>
                  <a:pt x="184379" y="29383"/>
                </a:lnTo>
                <a:lnTo>
                  <a:pt x="172539" y="35544"/>
                </a:lnTo>
                <a:lnTo>
                  <a:pt x="160069" y="42960"/>
                </a:lnTo>
                <a:lnTo>
                  <a:pt x="147136" y="51309"/>
                </a:lnTo>
                <a:lnTo>
                  <a:pt x="134199" y="60166"/>
                </a:lnTo>
                <a:lnTo>
                  <a:pt x="121973" y="69022"/>
                </a:lnTo>
                <a:lnTo>
                  <a:pt x="110787" y="77617"/>
                </a:lnTo>
                <a:lnTo>
                  <a:pt x="100464" y="86370"/>
                </a:lnTo>
                <a:lnTo>
                  <a:pt x="90529" y="96232"/>
                </a:lnTo>
                <a:lnTo>
                  <a:pt x="80666" y="107643"/>
                </a:lnTo>
                <a:lnTo>
                  <a:pt x="71056" y="120242"/>
                </a:lnTo>
                <a:lnTo>
                  <a:pt x="62275" y="133165"/>
                </a:lnTo>
                <a:lnTo>
                  <a:pt x="54588" y="145857"/>
                </a:lnTo>
                <a:lnTo>
                  <a:pt x="47951" y="158124"/>
                </a:lnTo>
                <a:lnTo>
                  <a:pt x="42183" y="169961"/>
                </a:lnTo>
                <a:lnTo>
                  <a:pt x="37083" y="181435"/>
                </a:lnTo>
                <a:lnTo>
                  <a:pt x="32471" y="192632"/>
                </a:lnTo>
                <a:lnTo>
                  <a:pt x="28206" y="203623"/>
                </a:lnTo>
                <a:lnTo>
                  <a:pt x="24182" y="214469"/>
                </a:lnTo>
                <a:lnTo>
                  <a:pt x="20325" y="225214"/>
                </a:lnTo>
                <a:lnTo>
                  <a:pt x="16581" y="235888"/>
                </a:lnTo>
                <a:lnTo>
                  <a:pt x="12918" y="246529"/>
                </a:lnTo>
                <a:lnTo>
                  <a:pt x="9476" y="257642"/>
                </a:lnTo>
                <a:lnTo>
                  <a:pt x="6544" y="270160"/>
                </a:lnTo>
                <a:lnTo>
                  <a:pt x="4240" y="284469"/>
                </a:lnTo>
                <a:lnTo>
                  <a:pt x="2525" y="300148"/>
                </a:lnTo>
                <a:lnTo>
                  <a:pt x="1291" y="316283"/>
                </a:lnTo>
                <a:lnTo>
                  <a:pt x="428" y="332291"/>
                </a:lnTo>
                <a:lnTo>
                  <a:pt x="0" y="348275"/>
                </a:lnTo>
                <a:lnTo>
                  <a:pt x="237" y="364825"/>
                </a:lnTo>
                <a:lnTo>
                  <a:pt x="1215" y="382243"/>
                </a:lnTo>
                <a:lnTo>
                  <a:pt x="3025" y="400212"/>
                </a:lnTo>
                <a:lnTo>
                  <a:pt x="5842" y="417981"/>
                </a:lnTo>
                <a:lnTo>
                  <a:pt x="9661" y="435119"/>
                </a:lnTo>
                <a:lnTo>
                  <a:pt x="14175" y="451373"/>
                </a:lnTo>
                <a:lnTo>
                  <a:pt x="18889" y="466517"/>
                </a:lnTo>
                <a:lnTo>
                  <a:pt x="23510" y="480550"/>
                </a:lnTo>
                <a:lnTo>
                  <a:pt x="28254" y="493635"/>
                </a:lnTo>
                <a:lnTo>
                  <a:pt x="33731" y="505978"/>
                </a:lnTo>
                <a:lnTo>
                  <a:pt x="40229" y="517765"/>
                </a:lnTo>
                <a:lnTo>
                  <a:pt x="47560" y="528990"/>
                </a:lnTo>
                <a:lnTo>
                  <a:pt x="55253" y="539463"/>
                </a:lnTo>
                <a:lnTo>
                  <a:pt x="62994" y="549136"/>
                </a:lnTo>
                <a:lnTo>
                  <a:pt x="70971" y="557937"/>
                </a:lnTo>
                <a:lnTo>
                  <a:pt x="79765" y="565703"/>
                </a:lnTo>
                <a:lnTo>
                  <a:pt x="89639" y="572445"/>
                </a:lnTo>
                <a:lnTo>
                  <a:pt x="100389" y="578312"/>
                </a:lnTo>
                <a:lnTo>
                  <a:pt x="111530" y="583494"/>
                </a:lnTo>
                <a:lnTo>
                  <a:pt x="122735" y="588164"/>
                </a:lnTo>
                <a:lnTo>
                  <a:pt x="134021" y="592303"/>
                </a:lnTo>
                <a:lnTo>
                  <a:pt x="145658" y="595711"/>
                </a:lnTo>
                <a:lnTo>
                  <a:pt x="157776" y="598333"/>
                </a:lnTo>
                <a:lnTo>
                  <a:pt x="170202" y="600094"/>
                </a:lnTo>
                <a:lnTo>
                  <a:pt x="182550" y="600827"/>
                </a:lnTo>
                <a:lnTo>
                  <a:pt x="194604" y="600540"/>
                </a:lnTo>
                <a:lnTo>
                  <a:pt x="206479" y="599381"/>
                </a:lnTo>
                <a:lnTo>
                  <a:pt x="218519" y="597540"/>
                </a:lnTo>
                <a:lnTo>
                  <a:pt x="230907" y="595189"/>
                </a:lnTo>
                <a:lnTo>
                  <a:pt x="243345" y="592306"/>
                </a:lnTo>
                <a:lnTo>
                  <a:pt x="255169" y="588694"/>
                </a:lnTo>
                <a:lnTo>
                  <a:pt x="266059" y="584297"/>
                </a:lnTo>
                <a:lnTo>
                  <a:pt x="276338" y="579038"/>
                </a:lnTo>
                <a:lnTo>
                  <a:pt x="286767" y="572752"/>
                </a:lnTo>
                <a:lnTo>
                  <a:pt x="297787" y="565445"/>
                </a:lnTo>
                <a:lnTo>
                  <a:pt x="309495" y="557268"/>
                </a:lnTo>
                <a:lnTo>
                  <a:pt x="321819" y="548408"/>
                </a:lnTo>
                <a:lnTo>
                  <a:pt x="334626" y="539046"/>
                </a:lnTo>
                <a:lnTo>
                  <a:pt x="347465" y="529490"/>
                </a:lnTo>
                <a:lnTo>
                  <a:pt x="359618" y="520156"/>
                </a:lnTo>
                <a:lnTo>
                  <a:pt x="370747" y="511246"/>
                </a:lnTo>
                <a:lnTo>
                  <a:pt x="380862" y="502619"/>
                </a:lnTo>
                <a:lnTo>
                  <a:pt x="390122" y="493907"/>
                </a:lnTo>
                <a:lnTo>
                  <a:pt x="398724" y="484898"/>
                </a:lnTo>
                <a:lnTo>
                  <a:pt x="406843" y="475711"/>
                </a:lnTo>
                <a:lnTo>
                  <a:pt x="414616" y="466689"/>
                </a:lnTo>
                <a:lnTo>
                  <a:pt x="422144" y="458021"/>
                </a:lnTo>
                <a:lnTo>
                  <a:pt x="429338" y="449573"/>
                </a:lnTo>
                <a:lnTo>
                  <a:pt x="435943" y="440987"/>
                </a:lnTo>
                <a:lnTo>
                  <a:pt x="441871" y="432053"/>
                </a:lnTo>
                <a:lnTo>
                  <a:pt x="447342" y="422408"/>
                </a:lnTo>
                <a:lnTo>
                  <a:pt x="452784" y="411483"/>
                </a:lnTo>
                <a:lnTo>
                  <a:pt x="458443" y="399097"/>
                </a:lnTo>
                <a:lnTo>
                  <a:pt x="464227" y="385710"/>
                </a:lnTo>
                <a:lnTo>
                  <a:pt x="469812" y="372192"/>
                </a:lnTo>
                <a:lnTo>
                  <a:pt x="475018" y="359059"/>
                </a:lnTo>
                <a:lnTo>
                  <a:pt x="479989" y="346141"/>
                </a:lnTo>
                <a:lnTo>
                  <a:pt x="485086" y="332796"/>
                </a:lnTo>
                <a:lnTo>
                  <a:pt x="490506" y="318670"/>
                </a:lnTo>
                <a:lnTo>
                  <a:pt x="495960" y="303724"/>
                </a:lnTo>
                <a:lnTo>
                  <a:pt x="500788" y="288072"/>
                </a:lnTo>
                <a:lnTo>
                  <a:pt x="504666" y="271864"/>
                </a:lnTo>
                <a:lnTo>
                  <a:pt x="507589" y="255080"/>
                </a:lnTo>
                <a:lnTo>
                  <a:pt x="509709" y="237527"/>
                </a:lnTo>
                <a:lnTo>
                  <a:pt x="511204" y="219179"/>
                </a:lnTo>
                <a:lnTo>
                  <a:pt x="512071" y="200622"/>
                </a:lnTo>
                <a:lnTo>
                  <a:pt x="512138" y="182923"/>
                </a:lnTo>
                <a:lnTo>
                  <a:pt x="511367" y="166609"/>
                </a:lnTo>
                <a:lnTo>
                  <a:pt x="509698" y="151538"/>
                </a:lnTo>
                <a:lnTo>
                  <a:pt x="506975" y="137187"/>
                </a:lnTo>
                <a:lnTo>
                  <a:pt x="503211" y="123166"/>
                </a:lnTo>
                <a:lnTo>
                  <a:pt x="498394" y="109424"/>
                </a:lnTo>
                <a:lnTo>
                  <a:pt x="492412" y="96176"/>
                </a:lnTo>
                <a:lnTo>
                  <a:pt x="485318" y="83519"/>
                </a:lnTo>
                <a:lnTo>
                  <a:pt x="477453" y="71577"/>
                </a:lnTo>
                <a:lnTo>
                  <a:pt x="469337" y="60555"/>
                </a:lnTo>
                <a:lnTo>
                  <a:pt x="461274" y="50478"/>
                </a:lnTo>
                <a:lnTo>
                  <a:pt x="452896" y="41220"/>
                </a:lnTo>
                <a:lnTo>
                  <a:pt x="443293" y="32608"/>
                </a:lnTo>
                <a:lnTo>
                  <a:pt x="432055" y="24486"/>
                </a:lnTo>
                <a:lnTo>
                  <a:pt x="419403" y="17047"/>
                </a:lnTo>
                <a:lnTo>
                  <a:pt x="405914" y="10802"/>
                </a:lnTo>
                <a:lnTo>
                  <a:pt x="392018" y="5940"/>
                </a:lnTo>
                <a:lnTo>
                  <a:pt x="377790" y="2505"/>
                </a:lnTo>
                <a:lnTo>
                  <a:pt x="363034" y="566"/>
                </a:lnTo>
                <a:lnTo>
                  <a:pt x="347675" y="0"/>
                </a:lnTo>
                <a:lnTo>
                  <a:pt x="331947" y="405"/>
                </a:lnTo>
                <a:lnTo>
                  <a:pt x="314459" y="1235"/>
                </a:lnTo>
                <a:lnTo>
                  <a:pt x="290318" y="2560"/>
                </a:lnTo>
                <a:lnTo>
                  <a:pt x="251241" y="456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643058" y="1377390"/>
            <a:ext cx="126343" cy="42115"/>
          </a:xfrm>
          <a:custGeom>
            <a:avLst/>
            <a:gdLst/>
            <a:ahLst/>
            <a:cxnLst/>
            <a:rect l="0" t="0" r="0" b="0"/>
            <a:pathLst>
              <a:path w="126343" h="42115">
                <a:moveTo>
                  <a:pt x="126342" y="0"/>
                </a:moveTo>
                <a:lnTo>
                  <a:pt x="117473" y="5801"/>
                </a:lnTo>
                <a:lnTo>
                  <a:pt x="108486" y="10725"/>
                </a:lnTo>
                <a:lnTo>
                  <a:pt x="98491" y="15228"/>
                </a:lnTo>
                <a:lnTo>
                  <a:pt x="87510" y="19449"/>
                </a:lnTo>
                <a:lnTo>
                  <a:pt x="75699" y="23462"/>
                </a:lnTo>
                <a:lnTo>
                  <a:pt x="63254" y="27319"/>
                </a:lnTo>
                <a:lnTo>
                  <a:pt x="50759" y="30911"/>
                </a:lnTo>
                <a:lnTo>
                  <a:pt x="37837" y="34329"/>
                </a:lnTo>
                <a:lnTo>
                  <a:pt x="22236" y="37873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232654" y="1261577"/>
            <a:ext cx="21057" cy="568540"/>
          </a:xfrm>
          <a:custGeom>
            <a:avLst/>
            <a:gdLst/>
            <a:ahLst/>
            <a:cxnLst/>
            <a:rect l="0" t="0" r="0" b="0"/>
            <a:pathLst>
              <a:path w="21057" h="568540">
                <a:moveTo>
                  <a:pt x="21056" y="568539"/>
                </a:moveTo>
                <a:lnTo>
                  <a:pt x="18189" y="559536"/>
                </a:lnTo>
                <a:lnTo>
                  <a:pt x="16048" y="549269"/>
                </a:lnTo>
                <a:lnTo>
                  <a:pt x="14445" y="536685"/>
                </a:lnTo>
                <a:lnTo>
                  <a:pt x="13264" y="522158"/>
                </a:lnTo>
                <a:lnTo>
                  <a:pt x="12416" y="506362"/>
                </a:lnTo>
                <a:lnTo>
                  <a:pt x="11818" y="489819"/>
                </a:lnTo>
                <a:lnTo>
                  <a:pt x="11404" y="472687"/>
                </a:lnTo>
                <a:lnTo>
                  <a:pt x="11120" y="454840"/>
                </a:lnTo>
                <a:lnTo>
                  <a:pt x="10927" y="436250"/>
                </a:lnTo>
                <a:lnTo>
                  <a:pt x="10796" y="417007"/>
                </a:lnTo>
                <a:lnTo>
                  <a:pt x="10707" y="397244"/>
                </a:lnTo>
                <a:lnTo>
                  <a:pt x="10648" y="377101"/>
                </a:lnTo>
                <a:lnTo>
                  <a:pt x="10608" y="357014"/>
                </a:lnTo>
                <a:lnTo>
                  <a:pt x="10581" y="337680"/>
                </a:lnTo>
                <a:lnTo>
                  <a:pt x="10564" y="319405"/>
                </a:lnTo>
                <a:lnTo>
                  <a:pt x="10552" y="301676"/>
                </a:lnTo>
                <a:lnTo>
                  <a:pt x="10544" y="283399"/>
                </a:lnTo>
                <a:lnTo>
                  <a:pt x="10539" y="263996"/>
                </a:lnTo>
                <a:lnTo>
                  <a:pt x="10535" y="243877"/>
                </a:lnTo>
                <a:lnTo>
                  <a:pt x="10533" y="224124"/>
                </a:lnTo>
                <a:lnTo>
                  <a:pt x="10526" y="205344"/>
                </a:lnTo>
                <a:lnTo>
                  <a:pt x="10352" y="187327"/>
                </a:lnTo>
                <a:lnTo>
                  <a:pt x="9704" y="169330"/>
                </a:lnTo>
                <a:lnTo>
                  <a:pt x="8454" y="150890"/>
                </a:lnTo>
                <a:lnTo>
                  <a:pt x="6802" y="131879"/>
                </a:lnTo>
                <a:lnTo>
                  <a:pt x="5153" y="112337"/>
                </a:lnTo>
                <a:lnTo>
                  <a:pt x="3750" y="92388"/>
                </a:lnTo>
                <a:lnTo>
                  <a:pt x="2654" y="72855"/>
                </a:lnTo>
                <a:lnTo>
                  <a:pt x="1727" y="53214"/>
                </a:lnTo>
                <a:lnTo>
                  <a:pt x="888" y="3062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043140" y="1103649"/>
            <a:ext cx="575528" cy="792473"/>
          </a:xfrm>
          <a:custGeom>
            <a:avLst/>
            <a:gdLst/>
            <a:ahLst/>
            <a:cxnLst/>
            <a:rect l="0" t="0" r="0" b="0"/>
            <a:pathLst>
              <a:path w="575528" h="792473">
                <a:moveTo>
                  <a:pt x="0" y="0"/>
                </a:moveTo>
                <a:lnTo>
                  <a:pt x="11735" y="0"/>
                </a:lnTo>
                <a:lnTo>
                  <a:pt x="22865" y="0"/>
                </a:lnTo>
                <a:lnTo>
                  <a:pt x="34468" y="5"/>
                </a:lnTo>
                <a:lnTo>
                  <a:pt x="46802" y="178"/>
                </a:lnTo>
                <a:lnTo>
                  <a:pt x="60110" y="826"/>
                </a:lnTo>
                <a:lnTo>
                  <a:pt x="74424" y="2079"/>
                </a:lnTo>
                <a:lnTo>
                  <a:pt x="89774" y="3905"/>
                </a:lnTo>
                <a:lnTo>
                  <a:pt x="106284" y="6201"/>
                </a:lnTo>
                <a:lnTo>
                  <a:pt x="123900" y="8857"/>
                </a:lnTo>
                <a:lnTo>
                  <a:pt x="142116" y="11776"/>
                </a:lnTo>
                <a:lnTo>
                  <a:pt x="160111" y="14880"/>
                </a:lnTo>
                <a:lnTo>
                  <a:pt x="177429" y="18114"/>
                </a:lnTo>
                <a:lnTo>
                  <a:pt x="193818" y="21437"/>
                </a:lnTo>
                <a:lnTo>
                  <a:pt x="209058" y="24822"/>
                </a:lnTo>
                <a:lnTo>
                  <a:pt x="223160" y="28251"/>
                </a:lnTo>
                <a:lnTo>
                  <a:pt x="236292" y="31877"/>
                </a:lnTo>
                <a:lnTo>
                  <a:pt x="248667" y="35997"/>
                </a:lnTo>
                <a:lnTo>
                  <a:pt x="260481" y="40730"/>
                </a:lnTo>
                <a:lnTo>
                  <a:pt x="271894" y="45875"/>
                </a:lnTo>
                <a:lnTo>
                  <a:pt x="283025" y="51022"/>
                </a:lnTo>
                <a:lnTo>
                  <a:pt x="293962" y="55935"/>
                </a:lnTo>
                <a:lnTo>
                  <a:pt x="304766" y="60878"/>
                </a:lnTo>
                <a:lnTo>
                  <a:pt x="315480" y="66489"/>
                </a:lnTo>
                <a:lnTo>
                  <a:pt x="326142" y="73081"/>
                </a:lnTo>
                <a:lnTo>
                  <a:pt x="337099" y="80645"/>
                </a:lnTo>
                <a:lnTo>
                  <a:pt x="348980" y="89026"/>
                </a:lnTo>
                <a:lnTo>
                  <a:pt x="362043" y="98034"/>
                </a:lnTo>
                <a:lnTo>
                  <a:pt x="375903" y="107336"/>
                </a:lnTo>
                <a:lnTo>
                  <a:pt x="389744" y="116494"/>
                </a:lnTo>
                <a:lnTo>
                  <a:pt x="403084" y="125281"/>
                </a:lnTo>
                <a:lnTo>
                  <a:pt x="415633" y="133824"/>
                </a:lnTo>
                <a:lnTo>
                  <a:pt x="427134" y="142480"/>
                </a:lnTo>
                <a:lnTo>
                  <a:pt x="437568" y="151450"/>
                </a:lnTo>
                <a:lnTo>
                  <a:pt x="447083" y="160612"/>
                </a:lnTo>
                <a:lnTo>
                  <a:pt x="455876" y="169617"/>
                </a:lnTo>
                <a:lnTo>
                  <a:pt x="464132" y="178268"/>
                </a:lnTo>
                <a:lnTo>
                  <a:pt x="472002" y="186536"/>
                </a:lnTo>
                <a:lnTo>
                  <a:pt x="479602" y="194468"/>
                </a:lnTo>
                <a:lnTo>
                  <a:pt x="487015" y="202141"/>
                </a:lnTo>
                <a:lnTo>
                  <a:pt x="494299" y="209785"/>
                </a:lnTo>
                <a:lnTo>
                  <a:pt x="501496" y="217764"/>
                </a:lnTo>
                <a:lnTo>
                  <a:pt x="508631" y="226248"/>
                </a:lnTo>
                <a:lnTo>
                  <a:pt x="515558" y="235237"/>
                </a:lnTo>
                <a:lnTo>
                  <a:pt x="521982" y="244650"/>
                </a:lnTo>
                <a:lnTo>
                  <a:pt x="527784" y="254390"/>
                </a:lnTo>
                <a:lnTo>
                  <a:pt x="533001" y="264371"/>
                </a:lnTo>
                <a:lnTo>
                  <a:pt x="537740" y="274524"/>
                </a:lnTo>
                <a:lnTo>
                  <a:pt x="542113" y="284797"/>
                </a:lnTo>
                <a:lnTo>
                  <a:pt x="546221" y="295152"/>
                </a:lnTo>
                <a:lnTo>
                  <a:pt x="550140" y="305564"/>
                </a:lnTo>
                <a:lnTo>
                  <a:pt x="553929" y="316023"/>
                </a:lnTo>
                <a:lnTo>
                  <a:pt x="557627" y="326845"/>
                </a:lnTo>
                <a:lnTo>
                  <a:pt x="561263" y="338635"/>
                </a:lnTo>
                <a:lnTo>
                  <a:pt x="564853" y="351650"/>
                </a:lnTo>
                <a:lnTo>
                  <a:pt x="568247" y="365987"/>
                </a:lnTo>
                <a:lnTo>
                  <a:pt x="571146" y="381747"/>
                </a:lnTo>
                <a:lnTo>
                  <a:pt x="573423" y="398833"/>
                </a:lnTo>
                <a:lnTo>
                  <a:pt x="574952" y="417019"/>
                </a:lnTo>
                <a:lnTo>
                  <a:pt x="575527" y="436050"/>
                </a:lnTo>
                <a:lnTo>
                  <a:pt x="575126" y="455696"/>
                </a:lnTo>
                <a:lnTo>
                  <a:pt x="573552" y="475615"/>
                </a:lnTo>
                <a:lnTo>
                  <a:pt x="570367" y="495367"/>
                </a:lnTo>
                <a:lnTo>
                  <a:pt x="565482" y="514722"/>
                </a:lnTo>
                <a:lnTo>
                  <a:pt x="559100" y="533481"/>
                </a:lnTo>
                <a:lnTo>
                  <a:pt x="551529" y="551391"/>
                </a:lnTo>
                <a:lnTo>
                  <a:pt x="543073" y="568400"/>
                </a:lnTo>
                <a:lnTo>
                  <a:pt x="534143" y="584449"/>
                </a:lnTo>
                <a:lnTo>
                  <a:pt x="525236" y="599397"/>
                </a:lnTo>
                <a:lnTo>
                  <a:pt x="516621" y="613265"/>
                </a:lnTo>
                <a:lnTo>
                  <a:pt x="508365" y="626055"/>
                </a:lnTo>
                <a:lnTo>
                  <a:pt x="500432" y="637661"/>
                </a:lnTo>
                <a:lnTo>
                  <a:pt x="492761" y="648137"/>
                </a:lnTo>
                <a:lnTo>
                  <a:pt x="485286" y="657666"/>
                </a:lnTo>
                <a:lnTo>
                  <a:pt x="477953" y="666461"/>
                </a:lnTo>
                <a:lnTo>
                  <a:pt x="470713" y="674715"/>
                </a:lnTo>
                <a:lnTo>
                  <a:pt x="463376" y="682582"/>
                </a:lnTo>
                <a:lnTo>
                  <a:pt x="455610" y="690179"/>
                </a:lnTo>
                <a:lnTo>
                  <a:pt x="447267" y="697594"/>
                </a:lnTo>
                <a:lnTo>
                  <a:pt x="438206" y="705050"/>
                </a:lnTo>
                <a:lnTo>
                  <a:pt x="428212" y="712895"/>
                </a:lnTo>
                <a:lnTo>
                  <a:pt x="417268" y="721277"/>
                </a:lnTo>
                <a:lnTo>
                  <a:pt x="405665" y="729856"/>
                </a:lnTo>
                <a:lnTo>
                  <a:pt x="393884" y="737928"/>
                </a:lnTo>
                <a:lnTo>
                  <a:pt x="382222" y="745132"/>
                </a:lnTo>
                <a:lnTo>
                  <a:pt x="370783" y="751442"/>
                </a:lnTo>
                <a:lnTo>
                  <a:pt x="359569" y="756988"/>
                </a:lnTo>
                <a:lnTo>
                  <a:pt x="348536" y="761940"/>
                </a:lnTo>
                <a:lnTo>
                  <a:pt x="337313" y="766453"/>
                </a:lnTo>
                <a:lnTo>
                  <a:pt x="325245" y="770652"/>
                </a:lnTo>
                <a:lnTo>
                  <a:pt x="312043" y="774631"/>
                </a:lnTo>
                <a:lnTo>
                  <a:pt x="297751" y="778458"/>
                </a:lnTo>
                <a:lnTo>
                  <a:pt x="282553" y="782182"/>
                </a:lnTo>
                <a:lnTo>
                  <a:pt x="266670" y="785827"/>
                </a:lnTo>
                <a:lnTo>
                  <a:pt x="250616" y="789088"/>
                </a:lnTo>
                <a:lnTo>
                  <a:pt x="235152" y="791365"/>
                </a:lnTo>
                <a:lnTo>
                  <a:pt x="220660" y="792416"/>
                </a:lnTo>
                <a:lnTo>
                  <a:pt x="207601" y="792472"/>
                </a:lnTo>
                <a:lnTo>
                  <a:pt x="195413" y="792065"/>
                </a:lnTo>
                <a:lnTo>
                  <a:pt x="183032" y="791159"/>
                </a:lnTo>
                <a:lnTo>
                  <a:pt x="168456" y="78963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769606" y="1619546"/>
            <a:ext cx="10529" cy="242156"/>
          </a:xfrm>
          <a:custGeom>
            <a:avLst/>
            <a:gdLst/>
            <a:ahLst/>
            <a:cxnLst/>
            <a:rect l="0" t="0" r="0" b="0"/>
            <a:pathLst>
              <a:path w="10529" h="242156">
                <a:moveTo>
                  <a:pt x="10528" y="0"/>
                </a:moveTo>
                <a:lnTo>
                  <a:pt x="7662" y="8935"/>
                </a:lnTo>
                <a:lnTo>
                  <a:pt x="5519" y="18562"/>
                </a:lnTo>
                <a:lnTo>
                  <a:pt x="3917" y="29854"/>
                </a:lnTo>
                <a:lnTo>
                  <a:pt x="2736" y="42694"/>
                </a:lnTo>
                <a:lnTo>
                  <a:pt x="1887" y="56822"/>
                </a:lnTo>
                <a:lnTo>
                  <a:pt x="1290" y="71943"/>
                </a:lnTo>
                <a:lnTo>
                  <a:pt x="876" y="87631"/>
                </a:lnTo>
                <a:lnTo>
                  <a:pt x="592" y="103371"/>
                </a:lnTo>
                <a:lnTo>
                  <a:pt x="398" y="118875"/>
                </a:lnTo>
                <a:lnTo>
                  <a:pt x="267" y="134061"/>
                </a:lnTo>
                <a:lnTo>
                  <a:pt x="179" y="148951"/>
                </a:lnTo>
                <a:lnTo>
                  <a:pt x="120" y="163591"/>
                </a:lnTo>
                <a:lnTo>
                  <a:pt x="80" y="177819"/>
                </a:lnTo>
                <a:lnTo>
                  <a:pt x="49" y="192864"/>
                </a:lnTo>
                <a:lnTo>
                  <a:pt x="24" y="212287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759078" y="1440561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843305" y="1577432"/>
            <a:ext cx="168457" cy="266643"/>
          </a:xfrm>
          <a:custGeom>
            <a:avLst/>
            <a:gdLst/>
            <a:ahLst/>
            <a:cxnLst/>
            <a:rect l="0" t="0" r="0" b="0"/>
            <a:pathLst>
              <a:path w="168457" h="266643">
                <a:moveTo>
                  <a:pt x="0" y="0"/>
                </a:moveTo>
                <a:lnTo>
                  <a:pt x="3001" y="11735"/>
                </a:lnTo>
                <a:lnTo>
                  <a:pt x="6424" y="22864"/>
                </a:lnTo>
                <a:lnTo>
                  <a:pt x="10615" y="34458"/>
                </a:lnTo>
                <a:lnTo>
                  <a:pt x="15342" y="46446"/>
                </a:lnTo>
                <a:lnTo>
                  <a:pt x="20176" y="58458"/>
                </a:lnTo>
                <a:lnTo>
                  <a:pt x="24853" y="70270"/>
                </a:lnTo>
                <a:lnTo>
                  <a:pt x="29289" y="82142"/>
                </a:lnTo>
                <a:lnTo>
                  <a:pt x="33491" y="94707"/>
                </a:lnTo>
                <a:lnTo>
                  <a:pt x="37504" y="108268"/>
                </a:lnTo>
                <a:lnTo>
                  <a:pt x="41537" y="122647"/>
                </a:lnTo>
                <a:lnTo>
                  <a:pt x="45938" y="137377"/>
                </a:lnTo>
                <a:lnTo>
                  <a:pt x="50862" y="152140"/>
                </a:lnTo>
                <a:lnTo>
                  <a:pt x="56138" y="166800"/>
                </a:lnTo>
                <a:lnTo>
                  <a:pt x="61372" y="181321"/>
                </a:lnTo>
                <a:lnTo>
                  <a:pt x="66336" y="195712"/>
                </a:lnTo>
                <a:lnTo>
                  <a:pt x="70972" y="209832"/>
                </a:lnTo>
                <a:lnTo>
                  <a:pt x="75313" y="223400"/>
                </a:lnTo>
                <a:lnTo>
                  <a:pt x="79426" y="236290"/>
                </a:lnTo>
                <a:lnTo>
                  <a:pt x="83696" y="247895"/>
                </a:lnTo>
                <a:lnTo>
                  <a:pt x="88789" y="257101"/>
                </a:lnTo>
                <a:lnTo>
                  <a:pt x="94991" y="263490"/>
                </a:lnTo>
                <a:lnTo>
                  <a:pt x="101939" y="266642"/>
                </a:lnTo>
                <a:lnTo>
                  <a:pt x="108834" y="265814"/>
                </a:lnTo>
                <a:lnTo>
                  <a:pt x="115210" y="260997"/>
                </a:lnTo>
                <a:lnTo>
                  <a:pt x="120945" y="252917"/>
                </a:lnTo>
                <a:lnTo>
                  <a:pt x="126098" y="242620"/>
                </a:lnTo>
                <a:lnTo>
                  <a:pt x="130777" y="230929"/>
                </a:lnTo>
                <a:lnTo>
                  <a:pt x="134936" y="218376"/>
                </a:lnTo>
                <a:lnTo>
                  <a:pt x="138364" y="205286"/>
                </a:lnTo>
                <a:lnTo>
                  <a:pt x="141012" y="191860"/>
                </a:lnTo>
                <a:lnTo>
                  <a:pt x="143132" y="178219"/>
                </a:lnTo>
                <a:lnTo>
                  <a:pt x="145172" y="164441"/>
                </a:lnTo>
                <a:lnTo>
                  <a:pt x="147398" y="150569"/>
                </a:lnTo>
                <a:lnTo>
                  <a:pt x="149895" y="136471"/>
                </a:lnTo>
                <a:lnTo>
                  <a:pt x="152651" y="121859"/>
                </a:lnTo>
                <a:lnTo>
                  <a:pt x="155613" y="106631"/>
                </a:lnTo>
                <a:lnTo>
                  <a:pt x="158580" y="91204"/>
                </a:lnTo>
                <a:lnTo>
                  <a:pt x="161500" y="74700"/>
                </a:lnTo>
                <a:lnTo>
                  <a:pt x="164627" y="53432"/>
                </a:lnTo>
                <a:lnTo>
                  <a:pt x="168456" y="2105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127575" y="1587960"/>
            <a:ext cx="21058" cy="273742"/>
          </a:xfrm>
          <a:custGeom>
            <a:avLst/>
            <a:gdLst/>
            <a:ahLst/>
            <a:cxnLst/>
            <a:rect l="0" t="0" r="0" b="0"/>
            <a:pathLst>
              <a:path w="21058" h="273742">
                <a:moveTo>
                  <a:pt x="0" y="0"/>
                </a:moveTo>
                <a:lnTo>
                  <a:pt x="0" y="8669"/>
                </a:lnTo>
                <a:lnTo>
                  <a:pt x="0" y="20844"/>
                </a:lnTo>
                <a:lnTo>
                  <a:pt x="0" y="34374"/>
                </a:lnTo>
                <a:lnTo>
                  <a:pt x="0" y="48389"/>
                </a:lnTo>
                <a:lnTo>
                  <a:pt x="0" y="62721"/>
                </a:lnTo>
                <a:lnTo>
                  <a:pt x="0" y="77555"/>
                </a:lnTo>
                <a:lnTo>
                  <a:pt x="4" y="92971"/>
                </a:lnTo>
                <a:lnTo>
                  <a:pt x="178" y="108763"/>
                </a:lnTo>
                <a:lnTo>
                  <a:pt x="825" y="124525"/>
                </a:lnTo>
                <a:lnTo>
                  <a:pt x="2074" y="140020"/>
                </a:lnTo>
                <a:lnTo>
                  <a:pt x="3727" y="155189"/>
                </a:lnTo>
                <a:lnTo>
                  <a:pt x="5376" y="170061"/>
                </a:lnTo>
                <a:lnTo>
                  <a:pt x="6783" y="184690"/>
                </a:lnTo>
                <a:lnTo>
                  <a:pt x="8049" y="198973"/>
                </a:lnTo>
                <a:lnTo>
                  <a:pt x="9505" y="212650"/>
                </a:lnTo>
                <a:lnTo>
                  <a:pt x="11331" y="225618"/>
                </a:lnTo>
                <a:lnTo>
                  <a:pt x="13399" y="237486"/>
                </a:lnTo>
                <a:lnTo>
                  <a:pt x="15549" y="248663"/>
                </a:lnTo>
                <a:lnTo>
                  <a:pt x="17976" y="260132"/>
                </a:lnTo>
                <a:lnTo>
                  <a:pt x="21057" y="273741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5117047" y="1408976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5278814" y="1103902"/>
            <a:ext cx="206595" cy="795512"/>
          </a:xfrm>
          <a:custGeom>
            <a:avLst/>
            <a:gdLst/>
            <a:ahLst/>
            <a:cxnLst/>
            <a:rect l="0" t="0" r="0" b="0"/>
            <a:pathLst>
              <a:path w="206595" h="795512">
                <a:moveTo>
                  <a:pt x="143559" y="620929"/>
                </a:moveTo>
                <a:lnTo>
                  <a:pt x="146426" y="612060"/>
                </a:lnTo>
                <a:lnTo>
                  <a:pt x="148568" y="603073"/>
                </a:lnTo>
                <a:lnTo>
                  <a:pt x="150167" y="593078"/>
                </a:lnTo>
                <a:lnTo>
                  <a:pt x="151174" y="582097"/>
                </a:lnTo>
                <a:lnTo>
                  <a:pt x="151374" y="570286"/>
                </a:lnTo>
                <a:lnTo>
                  <a:pt x="150714" y="557837"/>
                </a:lnTo>
                <a:lnTo>
                  <a:pt x="149130" y="545245"/>
                </a:lnTo>
                <a:lnTo>
                  <a:pt x="146469" y="533260"/>
                </a:lnTo>
                <a:lnTo>
                  <a:pt x="142753" y="522245"/>
                </a:lnTo>
                <a:lnTo>
                  <a:pt x="138140" y="512208"/>
                </a:lnTo>
                <a:lnTo>
                  <a:pt x="132827" y="502999"/>
                </a:lnTo>
                <a:lnTo>
                  <a:pt x="126993" y="494436"/>
                </a:lnTo>
                <a:lnTo>
                  <a:pt x="120618" y="486514"/>
                </a:lnTo>
                <a:lnTo>
                  <a:pt x="113508" y="479405"/>
                </a:lnTo>
                <a:lnTo>
                  <a:pt x="105612" y="473150"/>
                </a:lnTo>
                <a:lnTo>
                  <a:pt x="97022" y="468134"/>
                </a:lnTo>
                <a:lnTo>
                  <a:pt x="87878" y="465127"/>
                </a:lnTo>
                <a:lnTo>
                  <a:pt x="78323" y="464374"/>
                </a:lnTo>
                <a:lnTo>
                  <a:pt x="68635" y="465819"/>
                </a:lnTo>
                <a:lnTo>
                  <a:pt x="59212" y="469373"/>
                </a:lnTo>
                <a:lnTo>
                  <a:pt x="50251" y="474768"/>
                </a:lnTo>
                <a:lnTo>
                  <a:pt x="41929" y="481794"/>
                </a:lnTo>
                <a:lnTo>
                  <a:pt x="34487" y="490397"/>
                </a:lnTo>
                <a:lnTo>
                  <a:pt x="27962" y="500401"/>
                </a:lnTo>
                <a:lnTo>
                  <a:pt x="22241" y="511540"/>
                </a:lnTo>
                <a:lnTo>
                  <a:pt x="17156" y="523539"/>
                </a:lnTo>
                <a:lnTo>
                  <a:pt x="12551" y="536171"/>
                </a:lnTo>
                <a:lnTo>
                  <a:pt x="8455" y="549415"/>
                </a:lnTo>
                <a:lnTo>
                  <a:pt x="5076" y="563444"/>
                </a:lnTo>
                <a:lnTo>
                  <a:pt x="2473" y="578291"/>
                </a:lnTo>
                <a:lnTo>
                  <a:pt x="724" y="593855"/>
                </a:lnTo>
                <a:lnTo>
                  <a:pt x="0" y="609989"/>
                </a:lnTo>
                <a:lnTo>
                  <a:pt x="292" y="626548"/>
                </a:lnTo>
                <a:lnTo>
                  <a:pt x="1456" y="643414"/>
                </a:lnTo>
                <a:lnTo>
                  <a:pt x="3299" y="660496"/>
                </a:lnTo>
                <a:lnTo>
                  <a:pt x="5652" y="677723"/>
                </a:lnTo>
                <a:lnTo>
                  <a:pt x="8536" y="694885"/>
                </a:lnTo>
                <a:lnTo>
                  <a:pt x="12149" y="711641"/>
                </a:lnTo>
                <a:lnTo>
                  <a:pt x="16543" y="727829"/>
                </a:lnTo>
                <a:lnTo>
                  <a:pt x="21628" y="743141"/>
                </a:lnTo>
                <a:lnTo>
                  <a:pt x="27267" y="757053"/>
                </a:lnTo>
                <a:lnTo>
                  <a:pt x="33329" y="769395"/>
                </a:lnTo>
                <a:lnTo>
                  <a:pt x="40027" y="779835"/>
                </a:lnTo>
                <a:lnTo>
                  <a:pt x="47887" y="787727"/>
                </a:lnTo>
                <a:lnTo>
                  <a:pt x="57095" y="792951"/>
                </a:lnTo>
                <a:lnTo>
                  <a:pt x="67211" y="795511"/>
                </a:lnTo>
                <a:lnTo>
                  <a:pt x="77385" y="795275"/>
                </a:lnTo>
                <a:lnTo>
                  <a:pt x="87111" y="792452"/>
                </a:lnTo>
                <a:lnTo>
                  <a:pt x="96080" y="787493"/>
                </a:lnTo>
                <a:lnTo>
                  <a:pt x="104024" y="780893"/>
                </a:lnTo>
                <a:lnTo>
                  <a:pt x="110922" y="773082"/>
                </a:lnTo>
                <a:lnTo>
                  <a:pt x="117080" y="764078"/>
                </a:lnTo>
                <a:lnTo>
                  <a:pt x="122997" y="753526"/>
                </a:lnTo>
                <a:lnTo>
                  <a:pt x="128982" y="741361"/>
                </a:lnTo>
                <a:lnTo>
                  <a:pt x="134990" y="728108"/>
                </a:lnTo>
                <a:lnTo>
                  <a:pt x="140724" y="714674"/>
                </a:lnTo>
                <a:lnTo>
                  <a:pt x="146027" y="701597"/>
                </a:lnTo>
                <a:lnTo>
                  <a:pt x="150893" y="688885"/>
                </a:lnTo>
                <a:lnTo>
                  <a:pt x="155388" y="676209"/>
                </a:lnTo>
                <a:lnTo>
                  <a:pt x="159594" y="663350"/>
                </a:lnTo>
                <a:lnTo>
                  <a:pt x="163589" y="650238"/>
                </a:lnTo>
                <a:lnTo>
                  <a:pt x="167431" y="636889"/>
                </a:lnTo>
                <a:lnTo>
                  <a:pt x="171163" y="623346"/>
                </a:lnTo>
                <a:lnTo>
                  <a:pt x="174653" y="609655"/>
                </a:lnTo>
                <a:lnTo>
                  <a:pt x="177618" y="595857"/>
                </a:lnTo>
                <a:lnTo>
                  <a:pt x="179948" y="581983"/>
                </a:lnTo>
                <a:lnTo>
                  <a:pt x="181852" y="568057"/>
                </a:lnTo>
                <a:lnTo>
                  <a:pt x="183744" y="554094"/>
                </a:lnTo>
                <a:lnTo>
                  <a:pt x="185867" y="540103"/>
                </a:lnTo>
                <a:lnTo>
                  <a:pt x="188125" y="525926"/>
                </a:lnTo>
                <a:lnTo>
                  <a:pt x="190188" y="511262"/>
                </a:lnTo>
                <a:lnTo>
                  <a:pt x="191876" y="495987"/>
                </a:lnTo>
                <a:lnTo>
                  <a:pt x="193332" y="480133"/>
                </a:lnTo>
                <a:lnTo>
                  <a:pt x="194917" y="463805"/>
                </a:lnTo>
                <a:lnTo>
                  <a:pt x="196830" y="447116"/>
                </a:lnTo>
                <a:lnTo>
                  <a:pt x="198945" y="430163"/>
                </a:lnTo>
                <a:lnTo>
                  <a:pt x="200911" y="413022"/>
                </a:lnTo>
                <a:lnTo>
                  <a:pt x="202532" y="395752"/>
                </a:lnTo>
                <a:lnTo>
                  <a:pt x="203771" y="378391"/>
                </a:lnTo>
                <a:lnTo>
                  <a:pt x="204678" y="360970"/>
                </a:lnTo>
                <a:lnTo>
                  <a:pt x="205323" y="343512"/>
                </a:lnTo>
                <a:lnTo>
                  <a:pt x="205773" y="326194"/>
                </a:lnTo>
                <a:lnTo>
                  <a:pt x="206082" y="309333"/>
                </a:lnTo>
                <a:lnTo>
                  <a:pt x="206293" y="293059"/>
                </a:lnTo>
                <a:lnTo>
                  <a:pt x="206436" y="277181"/>
                </a:lnTo>
                <a:lnTo>
                  <a:pt x="206533" y="261293"/>
                </a:lnTo>
                <a:lnTo>
                  <a:pt x="206594" y="245161"/>
                </a:lnTo>
                <a:lnTo>
                  <a:pt x="206465" y="228884"/>
                </a:lnTo>
                <a:lnTo>
                  <a:pt x="205846" y="212796"/>
                </a:lnTo>
                <a:lnTo>
                  <a:pt x="204616" y="197082"/>
                </a:lnTo>
                <a:lnTo>
                  <a:pt x="202976" y="181767"/>
                </a:lnTo>
                <a:lnTo>
                  <a:pt x="201337" y="166796"/>
                </a:lnTo>
                <a:lnTo>
                  <a:pt x="199940" y="152096"/>
                </a:lnTo>
                <a:lnTo>
                  <a:pt x="198851" y="137597"/>
                </a:lnTo>
                <a:lnTo>
                  <a:pt x="198046" y="123242"/>
                </a:lnTo>
                <a:lnTo>
                  <a:pt x="197461" y="108988"/>
                </a:lnTo>
                <a:lnTo>
                  <a:pt x="196711" y="94804"/>
                </a:lnTo>
                <a:lnTo>
                  <a:pt x="195135" y="80667"/>
                </a:lnTo>
                <a:lnTo>
                  <a:pt x="192443" y="66567"/>
                </a:lnTo>
                <a:lnTo>
                  <a:pt x="188835" y="52657"/>
                </a:lnTo>
                <a:lnTo>
                  <a:pt x="184803" y="39238"/>
                </a:lnTo>
                <a:lnTo>
                  <a:pt x="180677" y="26456"/>
                </a:lnTo>
                <a:lnTo>
                  <a:pt x="176280" y="15094"/>
                </a:lnTo>
                <a:lnTo>
                  <a:pt x="171045" y="6585"/>
                </a:lnTo>
                <a:lnTo>
                  <a:pt x="164713" y="1477"/>
                </a:lnTo>
                <a:lnTo>
                  <a:pt x="157495" y="0"/>
                </a:lnTo>
                <a:lnTo>
                  <a:pt x="149878" y="2491"/>
                </a:lnTo>
                <a:lnTo>
                  <a:pt x="142207" y="8734"/>
                </a:lnTo>
                <a:lnTo>
                  <a:pt x="134955" y="18432"/>
                </a:lnTo>
                <a:lnTo>
                  <a:pt x="128778" y="31486"/>
                </a:lnTo>
                <a:lnTo>
                  <a:pt x="123922" y="47500"/>
                </a:lnTo>
                <a:lnTo>
                  <a:pt x="120140" y="65245"/>
                </a:lnTo>
                <a:lnTo>
                  <a:pt x="116895" y="82912"/>
                </a:lnTo>
                <a:lnTo>
                  <a:pt x="113823" y="99490"/>
                </a:lnTo>
                <a:lnTo>
                  <a:pt x="110907" y="114887"/>
                </a:lnTo>
                <a:lnTo>
                  <a:pt x="108394" y="129529"/>
                </a:lnTo>
                <a:lnTo>
                  <a:pt x="106404" y="143791"/>
                </a:lnTo>
                <a:lnTo>
                  <a:pt x="104913" y="158051"/>
                </a:lnTo>
                <a:lnTo>
                  <a:pt x="103838" y="172720"/>
                </a:lnTo>
                <a:lnTo>
                  <a:pt x="103085" y="187971"/>
                </a:lnTo>
                <a:lnTo>
                  <a:pt x="102733" y="203625"/>
                </a:lnTo>
                <a:lnTo>
                  <a:pt x="103020" y="219281"/>
                </a:lnTo>
                <a:lnTo>
                  <a:pt x="104024" y="234698"/>
                </a:lnTo>
                <a:lnTo>
                  <a:pt x="105511" y="249812"/>
                </a:lnTo>
                <a:lnTo>
                  <a:pt x="107047" y="264646"/>
                </a:lnTo>
                <a:lnTo>
                  <a:pt x="108375" y="279258"/>
                </a:lnTo>
                <a:lnTo>
                  <a:pt x="109417" y="293868"/>
                </a:lnTo>
                <a:lnTo>
                  <a:pt x="110191" y="308830"/>
                </a:lnTo>
                <a:lnTo>
                  <a:pt x="110751" y="324305"/>
                </a:lnTo>
                <a:lnTo>
                  <a:pt x="111314" y="340124"/>
                </a:lnTo>
                <a:lnTo>
                  <a:pt x="112232" y="355896"/>
                </a:lnTo>
                <a:lnTo>
                  <a:pt x="113665" y="371395"/>
                </a:lnTo>
                <a:lnTo>
                  <a:pt x="115443" y="386565"/>
                </a:lnTo>
                <a:lnTo>
                  <a:pt x="117176" y="401437"/>
                </a:lnTo>
                <a:lnTo>
                  <a:pt x="118640" y="416066"/>
                </a:lnTo>
                <a:lnTo>
                  <a:pt x="119944" y="430348"/>
                </a:lnTo>
                <a:lnTo>
                  <a:pt x="121426" y="444025"/>
                </a:lnTo>
                <a:lnTo>
                  <a:pt x="123275" y="457011"/>
                </a:lnTo>
                <a:lnTo>
                  <a:pt x="125516" y="469529"/>
                </a:lnTo>
                <a:lnTo>
                  <a:pt x="128101" y="482009"/>
                </a:lnTo>
                <a:lnTo>
                  <a:pt x="130953" y="494714"/>
                </a:lnTo>
                <a:lnTo>
                  <a:pt x="134004" y="508046"/>
                </a:lnTo>
                <a:lnTo>
                  <a:pt x="137199" y="522599"/>
                </a:lnTo>
                <a:lnTo>
                  <a:pt x="140497" y="538570"/>
                </a:lnTo>
                <a:lnTo>
                  <a:pt x="144034" y="555348"/>
                </a:lnTo>
                <a:lnTo>
                  <a:pt x="148094" y="571763"/>
                </a:lnTo>
                <a:lnTo>
                  <a:pt x="152786" y="587163"/>
                </a:lnTo>
                <a:lnTo>
                  <a:pt x="157954" y="601365"/>
                </a:lnTo>
                <a:lnTo>
                  <a:pt x="163872" y="615998"/>
                </a:lnTo>
                <a:lnTo>
                  <a:pt x="172181" y="634573"/>
                </a:lnTo>
                <a:lnTo>
                  <a:pt x="185673" y="66304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5611886" y="1609017"/>
            <a:ext cx="21058" cy="252685"/>
          </a:xfrm>
          <a:custGeom>
            <a:avLst/>
            <a:gdLst/>
            <a:ahLst/>
            <a:cxnLst/>
            <a:rect l="0" t="0" r="0" b="0"/>
            <a:pathLst>
              <a:path w="21058" h="252685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5" y="43069"/>
                </a:lnTo>
                <a:lnTo>
                  <a:pt x="178" y="57925"/>
                </a:lnTo>
                <a:lnTo>
                  <a:pt x="826" y="72453"/>
                </a:lnTo>
                <a:lnTo>
                  <a:pt x="2075" y="86271"/>
                </a:lnTo>
                <a:lnTo>
                  <a:pt x="3727" y="99483"/>
                </a:lnTo>
                <a:lnTo>
                  <a:pt x="5375" y="112495"/>
                </a:lnTo>
                <a:lnTo>
                  <a:pt x="6783" y="125580"/>
                </a:lnTo>
                <a:lnTo>
                  <a:pt x="8048" y="138843"/>
                </a:lnTo>
                <a:lnTo>
                  <a:pt x="9504" y="152293"/>
                </a:lnTo>
                <a:lnTo>
                  <a:pt x="11332" y="165899"/>
                </a:lnTo>
                <a:lnTo>
                  <a:pt x="13399" y="179597"/>
                </a:lnTo>
                <a:lnTo>
                  <a:pt x="15549" y="194958"/>
                </a:lnTo>
                <a:lnTo>
                  <a:pt x="17976" y="216685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611886" y="143003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717171" y="1540225"/>
            <a:ext cx="221099" cy="308662"/>
          </a:xfrm>
          <a:custGeom>
            <a:avLst/>
            <a:gdLst/>
            <a:ahLst/>
            <a:cxnLst/>
            <a:rect l="0" t="0" r="0" b="0"/>
            <a:pathLst>
              <a:path w="221099" h="308662">
                <a:moveTo>
                  <a:pt x="0" y="68792"/>
                </a:moveTo>
                <a:lnTo>
                  <a:pt x="2934" y="80460"/>
                </a:lnTo>
                <a:lnTo>
                  <a:pt x="5716" y="90949"/>
                </a:lnTo>
                <a:lnTo>
                  <a:pt x="8616" y="101260"/>
                </a:lnTo>
                <a:lnTo>
                  <a:pt x="11656" y="111907"/>
                </a:lnTo>
                <a:lnTo>
                  <a:pt x="14821" y="123547"/>
                </a:lnTo>
                <a:lnTo>
                  <a:pt x="18085" y="136448"/>
                </a:lnTo>
                <a:lnTo>
                  <a:pt x="21422" y="150700"/>
                </a:lnTo>
                <a:lnTo>
                  <a:pt x="24814" y="166399"/>
                </a:lnTo>
                <a:lnTo>
                  <a:pt x="28243" y="183435"/>
                </a:lnTo>
                <a:lnTo>
                  <a:pt x="31697" y="201247"/>
                </a:lnTo>
                <a:lnTo>
                  <a:pt x="35170" y="218962"/>
                </a:lnTo>
                <a:lnTo>
                  <a:pt x="38655" y="236092"/>
                </a:lnTo>
                <a:lnTo>
                  <a:pt x="42148" y="252524"/>
                </a:lnTo>
                <a:lnTo>
                  <a:pt x="45646" y="268326"/>
                </a:lnTo>
                <a:lnTo>
                  <a:pt x="49138" y="283592"/>
                </a:lnTo>
                <a:lnTo>
                  <a:pt x="52229" y="297349"/>
                </a:lnTo>
                <a:lnTo>
                  <a:pt x="53866" y="306313"/>
                </a:lnTo>
                <a:lnTo>
                  <a:pt x="53622" y="308661"/>
                </a:lnTo>
                <a:lnTo>
                  <a:pt x="52179" y="306322"/>
                </a:lnTo>
                <a:lnTo>
                  <a:pt x="50183" y="300873"/>
                </a:lnTo>
                <a:lnTo>
                  <a:pt x="48206" y="293095"/>
                </a:lnTo>
                <a:lnTo>
                  <a:pt x="46531" y="283533"/>
                </a:lnTo>
                <a:lnTo>
                  <a:pt x="45064" y="272804"/>
                </a:lnTo>
                <a:lnTo>
                  <a:pt x="43462" y="261583"/>
                </a:lnTo>
                <a:lnTo>
                  <a:pt x="41533" y="250269"/>
                </a:lnTo>
                <a:lnTo>
                  <a:pt x="39404" y="238547"/>
                </a:lnTo>
                <a:lnTo>
                  <a:pt x="37427" y="225542"/>
                </a:lnTo>
                <a:lnTo>
                  <a:pt x="35800" y="210865"/>
                </a:lnTo>
                <a:lnTo>
                  <a:pt x="34555" y="194750"/>
                </a:lnTo>
                <a:lnTo>
                  <a:pt x="33644" y="177782"/>
                </a:lnTo>
                <a:lnTo>
                  <a:pt x="33002" y="160406"/>
                </a:lnTo>
                <a:lnTo>
                  <a:pt x="32723" y="143027"/>
                </a:lnTo>
                <a:lnTo>
                  <a:pt x="33061" y="126067"/>
                </a:lnTo>
                <a:lnTo>
                  <a:pt x="34102" y="109707"/>
                </a:lnTo>
                <a:lnTo>
                  <a:pt x="35784" y="94096"/>
                </a:lnTo>
                <a:lnTo>
                  <a:pt x="37984" y="79445"/>
                </a:lnTo>
                <a:lnTo>
                  <a:pt x="40579" y="65772"/>
                </a:lnTo>
                <a:lnTo>
                  <a:pt x="43627" y="52942"/>
                </a:lnTo>
                <a:lnTo>
                  <a:pt x="47350" y="40778"/>
                </a:lnTo>
                <a:lnTo>
                  <a:pt x="51823" y="29127"/>
                </a:lnTo>
                <a:lnTo>
                  <a:pt x="57131" y="18504"/>
                </a:lnTo>
                <a:lnTo>
                  <a:pt x="63451" y="10032"/>
                </a:lnTo>
                <a:lnTo>
                  <a:pt x="70775" y="4158"/>
                </a:lnTo>
                <a:lnTo>
                  <a:pt x="78795" y="859"/>
                </a:lnTo>
                <a:lnTo>
                  <a:pt x="87017" y="0"/>
                </a:lnTo>
                <a:lnTo>
                  <a:pt x="95137" y="1238"/>
                </a:lnTo>
                <a:lnTo>
                  <a:pt x="103044" y="4134"/>
                </a:lnTo>
                <a:lnTo>
                  <a:pt x="110733" y="8270"/>
                </a:lnTo>
                <a:lnTo>
                  <a:pt x="118238" y="13310"/>
                </a:lnTo>
                <a:lnTo>
                  <a:pt x="125601" y="19317"/>
                </a:lnTo>
                <a:lnTo>
                  <a:pt x="132857" y="26710"/>
                </a:lnTo>
                <a:lnTo>
                  <a:pt x="140039" y="35614"/>
                </a:lnTo>
                <a:lnTo>
                  <a:pt x="147170" y="45865"/>
                </a:lnTo>
                <a:lnTo>
                  <a:pt x="154264" y="57196"/>
                </a:lnTo>
                <a:lnTo>
                  <a:pt x="161329" y="69334"/>
                </a:lnTo>
                <a:lnTo>
                  <a:pt x="168210" y="81890"/>
                </a:lnTo>
                <a:lnTo>
                  <a:pt x="174603" y="94386"/>
                </a:lnTo>
                <a:lnTo>
                  <a:pt x="180384" y="106568"/>
                </a:lnTo>
                <a:lnTo>
                  <a:pt x="185588" y="118543"/>
                </a:lnTo>
                <a:lnTo>
                  <a:pt x="190317" y="130657"/>
                </a:lnTo>
                <a:lnTo>
                  <a:pt x="194680" y="143107"/>
                </a:lnTo>
                <a:lnTo>
                  <a:pt x="198611" y="155928"/>
                </a:lnTo>
                <a:lnTo>
                  <a:pt x="201879" y="169075"/>
                </a:lnTo>
                <a:lnTo>
                  <a:pt x="204417" y="182475"/>
                </a:lnTo>
                <a:lnTo>
                  <a:pt x="206461" y="195898"/>
                </a:lnTo>
                <a:lnTo>
                  <a:pt x="208449" y="208983"/>
                </a:lnTo>
                <a:lnTo>
                  <a:pt x="210635" y="221556"/>
                </a:lnTo>
                <a:lnTo>
                  <a:pt x="212945" y="233552"/>
                </a:lnTo>
                <a:lnTo>
                  <a:pt x="215286" y="246318"/>
                </a:lnTo>
                <a:lnTo>
                  <a:pt x="217868" y="263207"/>
                </a:lnTo>
                <a:lnTo>
                  <a:pt x="221098" y="289891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632943" y="1572439"/>
            <a:ext cx="596609" cy="594589"/>
          </a:xfrm>
          <a:custGeom>
            <a:avLst/>
            <a:gdLst/>
            <a:ahLst/>
            <a:cxnLst/>
            <a:rect l="0" t="0" r="0" b="0"/>
            <a:pathLst>
              <a:path w="596609" h="594589">
                <a:moveTo>
                  <a:pt x="494840" y="162920"/>
                </a:moveTo>
                <a:lnTo>
                  <a:pt x="500640" y="156986"/>
                </a:lnTo>
                <a:lnTo>
                  <a:pt x="505565" y="150781"/>
                </a:lnTo>
                <a:lnTo>
                  <a:pt x="510063" y="143676"/>
                </a:lnTo>
                <a:lnTo>
                  <a:pt x="514111" y="135390"/>
                </a:lnTo>
                <a:lnTo>
                  <a:pt x="517476" y="125447"/>
                </a:lnTo>
                <a:lnTo>
                  <a:pt x="520080" y="113755"/>
                </a:lnTo>
                <a:lnTo>
                  <a:pt x="521834" y="100850"/>
                </a:lnTo>
                <a:lnTo>
                  <a:pt x="522564" y="87664"/>
                </a:lnTo>
                <a:lnTo>
                  <a:pt x="522273" y="74770"/>
                </a:lnTo>
                <a:lnTo>
                  <a:pt x="520941" y="62524"/>
                </a:lnTo>
                <a:lnTo>
                  <a:pt x="518453" y="51227"/>
                </a:lnTo>
                <a:lnTo>
                  <a:pt x="514849" y="40934"/>
                </a:lnTo>
                <a:lnTo>
                  <a:pt x="510142" y="31684"/>
                </a:lnTo>
                <a:lnTo>
                  <a:pt x="504233" y="23601"/>
                </a:lnTo>
                <a:lnTo>
                  <a:pt x="497180" y="16644"/>
                </a:lnTo>
                <a:lnTo>
                  <a:pt x="489003" y="10800"/>
                </a:lnTo>
                <a:lnTo>
                  <a:pt x="479612" y="6163"/>
                </a:lnTo>
                <a:lnTo>
                  <a:pt x="469081" y="2681"/>
                </a:lnTo>
                <a:lnTo>
                  <a:pt x="457925" y="494"/>
                </a:lnTo>
                <a:lnTo>
                  <a:pt x="446978" y="0"/>
                </a:lnTo>
                <a:lnTo>
                  <a:pt x="436693" y="1261"/>
                </a:lnTo>
                <a:lnTo>
                  <a:pt x="427163" y="4057"/>
                </a:lnTo>
                <a:lnTo>
                  <a:pt x="418301" y="8068"/>
                </a:lnTo>
                <a:lnTo>
                  <a:pt x="409970" y="12994"/>
                </a:lnTo>
                <a:lnTo>
                  <a:pt x="402035" y="18911"/>
                </a:lnTo>
                <a:lnTo>
                  <a:pt x="394385" y="26237"/>
                </a:lnTo>
                <a:lnTo>
                  <a:pt x="386945" y="35097"/>
                </a:lnTo>
                <a:lnTo>
                  <a:pt x="379979" y="45487"/>
                </a:lnTo>
                <a:lnTo>
                  <a:pt x="374060" y="57442"/>
                </a:lnTo>
                <a:lnTo>
                  <a:pt x="369419" y="70818"/>
                </a:lnTo>
                <a:lnTo>
                  <a:pt x="366135" y="85189"/>
                </a:lnTo>
                <a:lnTo>
                  <a:pt x="364298" y="99973"/>
                </a:lnTo>
                <a:lnTo>
                  <a:pt x="363804" y="114797"/>
                </a:lnTo>
                <a:lnTo>
                  <a:pt x="364421" y="129342"/>
                </a:lnTo>
                <a:lnTo>
                  <a:pt x="365890" y="143261"/>
                </a:lnTo>
                <a:lnTo>
                  <a:pt x="367992" y="156428"/>
                </a:lnTo>
                <a:lnTo>
                  <a:pt x="370876" y="168575"/>
                </a:lnTo>
                <a:lnTo>
                  <a:pt x="375021" y="179216"/>
                </a:lnTo>
                <a:lnTo>
                  <a:pt x="380594" y="188222"/>
                </a:lnTo>
                <a:lnTo>
                  <a:pt x="387625" y="195610"/>
                </a:lnTo>
                <a:lnTo>
                  <a:pt x="396174" y="201364"/>
                </a:lnTo>
                <a:lnTo>
                  <a:pt x="406108" y="205636"/>
                </a:lnTo>
                <a:lnTo>
                  <a:pt x="417016" y="208372"/>
                </a:lnTo>
                <a:lnTo>
                  <a:pt x="428322" y="209243"/>
                </a:lnTo>
                <a:lnTo>
                  <a:pt x="439657" y="208238"/>
                </a:lnTo>
                <a:lnTo>
                  <a:pt x="450706" y="205616"/>
                </a:lnTo>
                <a:lnTo>
                  <a:pt x="461125" y="201722"/>
                </a:lnTo>
                <a:lnTo>
                  <a:pt x="470793" y="196878"/>
                </a:lnTo>
                <a:lnTo>
                  <a:pt x="479607" y="191188"/>
                </a:lnTo>
                <a:lnTo>
                  <a:pt x="487389" y="184544"/>
                </a:lnTo>
                <a:lnTo>
                  <a:pt x="494145" y="176967"/>
                </a:lnTo>
                <a:lnTo>
                  <a:pt x="500023" y="168590"/>
                </a:lnTo>
                <a:lnTo>
                  <a:pt x="505214" y="159590"/>
                </a:lnTo>
                <a:lnTo>
                  <a:pt x="509898" y="150196"/>
                </a:lnTo>
                <a:lnTo>
                  <a:pt x="514284" y="142989"/>
                </a:lnTo>
                <a:lnTo>
                  <a:pt x="518158" y="141678"/>
                </a:lnTo>
                <a:lnTo>
                  <a:pt x="521152" y="145897"/>
                </a:lnTo>
                <a:lnTo>
                  <a:pt x="523688" y="153511"/>
                </a:lnTo>
                <a:lnTo>
                  <a:pt x="526173" y="162857"/>
                </a:lnTo>
                <a:lnTo>
                  <a:pt x="528800" y="173000"/>
                </a:lnTo>
                <a:lnTo>
                  <a:pt x="531618" y="183476"/>
                </a:lnTo>
                <a:lnTo>
                  <a:pt x="534616" y="194076"/>
                </a:lnTo>
                <a:lnTo>
                  <a:pt x="537759" y="204873"/>
                </a:lnTo>
                <a:lnTo>
                  <a:pt x="541013" y="216138"/>
                </a:lnTo>
                <a:lnTo>
                  <a:pt x="544345" y="227987"/>
                </a:lnTo>
                <a:lnTo>
                  <a:pt x="547734" y="240222"/>
                </a:lnTo>
                <a:lnTo>
                  <a:pt x="551160" y="252437"/>
                </a:lnTo>
                <a:lnTo>
                  <a:pt x="554614" y="264401"/>
                </a:lnTo>
                <a:lnTo>
                  <a:pt x="558086" y="276214"/>
                </a:lnTo>
                <a:lnTo>
                  <a:pt x="561571" y="288211"/>
                </a:lnTo>
                <a:lnTo>
                  <a:pt x="565063" y="300580"/>
                </a:lnTo>
                <a:lnTo>
                  <a:pt x="568562" y="313345"/>
                </a:lnTo>
                <a:lnTo>
                  <a:pt x="572063" y="326453"/>
                </a:lnTo>
                <a:lnTo>
                  <a:pt x="575567" y="339841"/>
                </a:lnTo>
                <a:lnTo>
                  <a:pt x="579074" y="353765"/>
                </a:lnTo>
                <a:lnTo>
                  <a:pt x="582581" y="368783"/>
                </a:lnTo>
                <a:lnTo>
                  <a:pt x="586085" y="385103"/>
                </a:lnTo>
                <a:lnTo>
                  <a:pt x="589421" y="402300"/>
                </a:lnTo>
                <a:lnTo>
                  <a:pt x="592281" y="419536"/>
                </a:lnTo>
                <a:lnTo>
                  <a:pt x="594532" y="436309"/>
                </a:lnTo>
                <a:lnTo>
                  <a:pt x="596044" y="452315"/>
                </a:lnTo>
                <a:lnTo>
                  <a:pt x="596608" y="467291"/>
                </a:lnTo>
                <a:lnTo>
                  <a:pt x="596195" y="481207"/>
                </a:lnTo>
                <a:lnTo>
                  <a:pt x="594442" y="494044"/>
                </a:lnTo>
                <a:lnTo>
                  <a:pt x="590605" y="505687"/>
                </a:lnTo>
                <a:lnTo>
                  <a:pt x="584461" y="516187"/>
                </a:lnTo>
                <a:lnTo>
                  <a:pt x="576078" y="525564"/>
                </a:lnTo>
                <a:lnTo>
                  <a:pt x="565562" y="533726"/>
                </a:lnTo>
                <a:lnTo>
                  <a:pt x="553182" y="540732"/>
                </a:lnTo>
                <a:lnTo>
                  <a:pt x="538988" y="546608"/>
                </a:lnTo>
                <a:lnTo>
                  <a:pt x="522736" y="551265"/>
                </a:lnTo>
                <a:lnTo>
                  <a:pt x="504484" y="554774"/>
                </a:lnTo>
                <a:lnTo>
                  <a:pt x="485028" y="557488"/>
                </a:lnTo>
                <a:lnTo>
                  <a:pt x="465663" y="559933"/>
                </a:lnTo>
                <a:lnTo>
                  <a:pt x="447106" y="562431"/>
                </a:lnTo>
                <a:lnTo>
                  <a:pt x="428885" y="564941"/>
                </a:lnTo>
                <a:lnTo>
                  <a:pt x="409678" y="567174"/>
                </a:lnTo>
                <a:lnTo>
                  <a:pt x="388806" y="568972"/>
                </a:lnTo>
                <a:lnTo>
                  <a:pt x="366870" y="570332"/>
                </a:lnTo>
                <a:lnTo>
                  <a:pt x="345350" y="571319"/>
                </a:lnTo>
                <a:lnTo>
                  <a:pt x="325090" y="572017"/>
                </a:lnTo>
                <a:lnTo>
                  <a:pt x="306096" y="572503"/>
                </a:lnTo>
                <a:lnTo>
                  <a:pt x="287900" y="572836"/>
                </a:lnTo>
                <a:lnTo>
                  <a:pt x="270113" y="573063"/>
                </a:lnTo>
                <a:lnTo>
                  <a:pt x="252677" y="573217"/>
                </a:lnTo>
                <a:lnTo>
                  <a:pt x="235789" y="573321"/>
                </a:lnTo>
                <a:lnTo>
                  <a:pt x="219523" y="573395"/>
                </a:lnTo>
                <a:lnTo>
                  <a:pt x="203662" y="573615"/>
                </a:lnTo>
                <a:lnTo>
                  <a:pt x="187793" y="574294"/>
                </a:lnTo>
                <a:lnTo>
                  <a:pt x="171675" y="575564"/>
                </a:lnTo>
                <a:lnTo>
                  <a:pt x="155410" y="577231"/>
                </a:lnTo>
                <a:lnTo>
                  <a:pt x="139331" y="578888"/>
                </a:lnTo>
                <a:lnTo>
                  <a:pt x="123623" y="580302"/>
                </a:lnTo>
                <a:lnTo>
                  <a:pt x="108311" y="581571"/>
                </a:lnTo>
                <a:lnTo>
                  <a:pt x="93344" y="583030"/>
                </a:lnTo>
                <a:lnTo>
                  <a:pt x="78655" y="584859"/>
                </a:lnTo>
                <a:lnTo>
                  <a:pt x="64396" y="586927"/>
                </a:lnTo>
                <a:lnTo>
                  <a:pt x="49326" y="589079"/>
                </a:lnTo>
                <a:lnTo>
                  <a:pt x="29885" y="591507"/>
                </a:lnTo>
                <a:lnTo>
                  <a:pt x="0" y="59458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565372" y="1088361"/>
            <a:ext cx="373106" cy="920740"/>
          </a:xfrm>
          <a:custGeom>
            <a:avLst/>
            <a:gdLst/>
            <a:ahLst/>
            <a:cxnLst/>
            <a:rect l="0" t="0" r="0" b="0"/>
            <a:pathLst>
              <a:path w="373106" h="920740">
                <a:moveTo>
                  <a:pt x="4608" y="794397"/>
                </a:moveTo>
                <a:lnTo>
                  <a:pt x="1807" y="785528"/>
                </a:lnTo>
                <a:lnTo>
                  <a:pt x="306" y="776542"/>
                </a:lnTo>
                <a:lnTo>
                  <a:pt x="0" y="766551"/>
                </a:lnTo>
                <a:lnTo>
                  <a:pt x="679" y="755743"/>
                </a:lnTo>
                <a:lnTo>
                  <a:pt x="2147" y="744580"/>
                </a:lnTo>
                <a:lnTo>
                  <a:pt x="4215" y="733375"/>
                </a:lnTo>
                <a:lnTo>
                  <a:pt x="6725" y="722263"/>
                </a:lnTo>
                <a:lnTo>
                  <a:pt x="9549" y="711279"/>
                </a:lnTo>
                <a:lnTo>
                  <a:pt x="12585" y="700408"/>
                </a:lnTo>
                <a:lnTo>
                  <a:pt x="15606" y="689465"/>
                </a:lnTo>
                <a:lnTo>
                  <a:pt x="18254" y="678119"/>
                </a:lnTo>
                <a:lnTo>
                  <a:pt x="20371" y="666221"/>
                </a:lnTo>
                <a:lnTo>
                  <a:pt x="22132" y="653787"/>
                </a:lnTo>
                <a:lnTo>
                  <a:pt x="23928" y="640908"/>
                </a:lnTo>
                <a:lnTo>
                  <a:pt x="25987" y="627687"/>
                </a:lnTo>
                <a:lnTo>
                  <a:pt x="28202" y="614216"/>
                </a:lnTo>
                <a:lnTo>
                  <a:pt x="30236" y="600566"/>
                </a:lnTo>
                <a:lnTo>
                  <a:pt x="31902" y="586792"/>
                </a:lnTo>
                <a:lnTo>
                  <a:pt x="33172" y="572934"/>
                </a:lnTo>
                <a:lnTo>
                  <a:pt x="34100" y="559016"/>
                </a:lnTo>
                <a:lnTo>
                  <a:pt x="34758" y="545059"/>
                </a:lnTo>
                <a:lnTo>
                  <a:pt x="35218" y="531075"/>
                </a:lnTo>
                <a:lnTo>
                  <a:pt x="35533" y="517074"/>
                </a:lnTo>
                <a:lnTo>
                  <a:pt x="35748" y="503060"/>
                </a:lnTo>
                <a:lnTo>
                  <a:pt x="35894" y="489038"/>
                </a:lnTo>
                <a:lnTo>
                  <a:pt x="35993" y="475011"/>
                </a:lnTo>
                <a:lnTo>
                  <a:pt x="36059" y="460980"/>
                </a:lnTo>
                <a:lnTo>
                  <a:pt x="36103" y="446947"/>
                </a:lnTo>
                <a:lnTo>
                  <a:pt x="36133" y="432912"/>
                </a:lnTo>
                <a:lnTo>
                  <a:pt x="36153" y="418867"/>
                </a:lnTo>
                <a:lnTo>
                  <a:pt x="36166" y="404485"/>
                </a:lnTo>
                <a:lnTo>
                  <a:pt x="36175" y="389151"/>
                </a:lnTo>
                <a:lnTo>
                  <a:pt x="36176" y="372617"/>
                </a:lnTo>
                <a:lnTo>
                  <a:pt x="36008" y="355274"/>
                </a:lnTo>
                <a:lnTo>
                  <a:pt x="35362" y="337940"/>
                </a:lnTo>
                <a:lnTo>
                  <a:pt x="34115" y="321096"/>
                </a:lnTo>
                <a:lnTo>
                  <a:pt x="32464" y="304873"/>
                </a:lnTo>
                <a:lnTo>
                  <a:pt x="30816" y="289219"/>
                </a:lnTo>
                <a:lnTo>
                  <a:pt x="29415" y="274025"/>
                </a:lnTo>
                <a:lnTo>
                  <a:pt x="28322" y="259177"/>
                </a:lnTo>
                <a:lnTo>
                  <a:pt x="27514" y="244580"/>
                </a:lnTo>
                <a:lnTo>
                  <a:pt x="26948" y="230190"/>
                </a:lnTo>
                <a:lnTo>
                  <a:pt x="26986" y="217080"/>
                </a:lnTo>
                <a:lnTo>
                  <a:pt x="28230" y="208769"/>
                </a:lnTo>
                <a:lnTo>
                  <a:pt x="30221" y="207400"/>
                </a:lnTo>
                <a:lnTo>
                  <a:pt x="32004" y="211189"/>
                </a:lnTo>
                <a:lnTo>
                  <a:pt x="33498" y="218239"/>
                </a:lnTo>
                <a:lnTo>
                  <a:pt x="35073" y="227089"/>
                </a:lnTo>
                <a:lnTo>
                  <a:pt x="36962" y="236858"/>
                </a:lnTo>
                <a:lnTo>
                  <a:pt x="39218" y="247399"/>
                </a:lnTo>
                <a:lnTo>
                  <a:pt x="41804" y="259093"/>
                </a:lnTo>
                <a:lnTo>
                  <a:pt x="44660" y="272080"/>
                </a:lnTo>
                <a:lnTo>
                  <a:pt x="47881" y="286081"/>
                </a:lnTo>
                <a:lnTo>
                  <a:pt x="51722" y="300560"/>
                </a:lnTo>
                <a:lnTo>
                  <a:pt x="56268" y="315148"/>
                </a:lnTo>
                <a:lnTo>
                  <a:pt x="61456" y="329351"/>
                </a:lnTo>
                <a:lnTo>
                  <a:pt x="67163" y="342503"/>
                </a:lnTo>
                <a:lnTo>
                  <a:pt x="73266" y="354343"/>
                </a:lnTo>
                <a:lnTo>
                  <a:pt x="79822" y="364953"/>
                </a:lnTo>
                <a:lnTo>
                  <a:pt x="87054" y="374555"/>
                </a:lnTo>
                <a:lnTo>
                  <a:pt x="95036" y="383376"/>
                </a:lnTo>
                <a:lnTo>
                  <a:pt x="103853" y="391133"/>
                </a:lnTo>
                <a:lnTo>
                  <a:pt x="113683" y="397068"/>
                </a:lnTo>
                <a:lnTo>
                  <a:pt x="124516" y="400903"/>
                </a:lnTo>
                <a:lnTo>
                  <a:pt x="136046" y="402496"/>
                </a:lnTo>
                <a:lnTo>
                  <a:pt x="147777" y="401595"/>
                </a:lnTo>
                <a:lnTo>
                  <a:pt x="159401" y="398323"/>
                </a:lnTo>
                <a:lnTo>
                  <a:pt x="170644" y="393229"/>
                </a:lnTo>
                <a:lnTo>
                  <a:pt x="181196" y="387070"/>
                </a:lnTo>
                <a:lnTo>
                  <a:pt x="190962" y="380368"/>
                </a:lnTo>
                <a:lnTo>
                  <a:pt x="200180" y="372923"/>
                </a:lnTo>
                <a:lnTo>
                  <a:pt x="209299" y="363957"/>
                </a:lnTo>
                <a:lnTo>
                  <a:pt x="218579" y="353153"/>
                </a:lnTo>
                <a:lnTo>
                  <a:pt x="227780" y="340965"/>
                </a:lnTo>
                <a:lnTo>
                  <a:pt x="236279" y="328320"/>
                </a:lnTo>
                <a:lnTo>
                  <a:pt x="243774" y="315813"/>
                </a:lnTo>
                <a:lnTo>
                  <a:pt x="250280" y="303670"/>
                </a:lnTo>
                <a:lnTo>
                  <a:pt x="255959" y="291917"/>
                </a:lnTo>
                <a:lnTo>
                  <a:pt x="261005" y="280494"/>
                </a:lnTo>
                <a:lnTo>
                  <a:pt x="265749" y="269162"/>
                </a:lnTo>
                <a:lnTo>
                  <a:pt x="270636" y="257547"/>
                </a:lnTo>
                <a:lnTo>
                  <a:pt x="275891" y="245469"/>
                </a:lnTo>
                <a:lnTo>
                  <a:pt x="281389" y="233083"/>
                </a:lnTo>
                <a:lnTo>
                  <a:pt x="286773" y="220767"/>
                </a:lnTo>
                <a:lnTo>
                  <a:pt x="291838" y="208742"/>
                </a:lnTo>
                <a:lnTo>
                  <a:pt x="296542" y="197058"/>
                </a:lnTo>
                <a:lnTo>
                  <a:pt x="300928" y="185679"/>
                </a:lnTo>
                <a:lnTo>
                  <a:pt x="305061" y="174544"/>
                </a:lnTo>
                <a:lnTo>
                  <a:pt x="309006" y="163592"/>
                </a:lnTo>
                <a:lnTo>
                  <a:pt x="312815" y="152771"/>
                </a:lnTo>
                <a:lnTo>
                  <a:pt x="316529" y="142034"/>
                </a:lnTo>
                <a:lnTo>
                  <a:pt x="320178" y="131025"/>
                </a:lnTo>
                <a:lnTo>
                  <a:pt x="323781" y="119108"/>
                </a:lnTo>
                <a:lnTo>
                  <a:pt x="327350" y="106012"/>
                </a:lnTo>
                <a:lnTo>
                  <a:pt x="330729" y="91791"/>
                </a:lnTo>
                <a:lnTo>
                  <a:pt x="333619" y="76641"/>
                </a:lnTo>
                <a:lnTo>
                  <a:pt x="335898" y="60792"/>
                </a:lnTo>
                <a:lnTo>
                  <a:pt x="337767" y="44760"/>
                </a:lnTo>
                <a:lnTo>
                  <a:pt x="339636" y="29311"/>
                </a:lnTo>
                <a:lnTo>
                  <a:pt x="341722" y="14886"/>
                </a:lnTo>
                <a:lnTo>
                  <a:pt x="343136" y="4015"/>
                </a:lnTo>
                <a:lnTo>
                  <a:pt x="342822" y="0"/>
                </a:lnTo>
                <a:lnTo>
                  <a:pt x="341315" y="2095"/>
                </a:lnTo>
                <a:lnTo>
                  <a:pt x="339257" y="8439"/>
                </a:lnTo>
                <a:lnTo>
                  <a:pt x="337227" y="17532"/>
                </a:lnTo>
                <a:lnTo>
                  <a:pt x="335515" y="28376"/>
                </a:lnTo>
                <a:lnTo>
                  <a:pt x="334189" y="40338"/>
                </a:lnTo>
                <a:lnTo>
                  <a:pt x="333214" y="53019"/>
                </a:lnTo>
                <a:lnTo>
                  <a:pt x="332517" y="66165"/>
                </a:lnTo>
                <a:lnTo>
                  <a:pt x="332030" y="79616"/>
                </a:lnTo>
                <a:lnTo>
                  <a:pt x="331694" y="93265"/>
                </a:lnTo>
                <a:lnTo>
                  <a:pt x="331461" y="107050"/>
                </a:lnTo>
                <a:lnTo>
                  <a:pt x="331132" y="121090"/>
                </a:lnTo>
                <a:lnTo>
                  <a:pt x="330379" y="135663"/>
                </a:lnTo>
                <a:lnTo>
                  <a:pt x="329059" y="150883"/>
                </a:lnTo>
                <a:lnTo>
                  <a:pt x="327359" y="166869"/>
                </a:lnTo>
                <a:lnTo>
                  <a:pt x="325680" y="183819"/>
                </a:lnTo>
                <a:lnTo>
                  <a:pt x="324255" y="201739"/>
                </a:lnTo>
                <a:lnTo>
                  <a:pt x="323149" y="220333"/>
                </a:lnTo>
                <a:lnTo>
                  <a:pt x="322330" y="239114"/>
                </a:lnTo>
                <a:lnTo>
                  <a:pt x="321751" y="257792"/>
                </a:lnTo>
                <a:lnTo>
                  <a:pt x="321516" y="276587"/>
                </a:lnTo>
                <a:lnTo>
                  <a:pt x="321882" y="296110"/>
                </a:lnTo>
                <a:lnTo>
                  <a:pt x="322937" y="316647"/>
                </a:lnTo>
                <a:lnTo>
                  <a:pt x="324459" y="337847"/>
                </a:lnTo>
                <a:lnTo>
                  <a:pt x="326018" y="358932"/>
                </a:lnTo>
                <a:lnTo>
                  <a:pt x="327362" y="379455"/>
                </a:lnTo>
                <a:lnTo>
                  <a:pt x="328414" y="399473"/>
                </a:lnTo>
                <a:lnTo>
                  <a:pt x="329195" y="419361"/>
                </a:lnTo>
                <a:lnTo>
                  <a:pt x="329755" y="439365"/>
                </a:lnTo>
                <a:lnTo>
                  <a:pt x="330148" y="459409"/>
                </a:lnTo>
                <a:lnTo>
                  <a:pt x="330421" y="479187"/>
                </a:lnTo>
                <a:lnTo>
                  <a:pt x="330606" y="498535"/>
                </a:lnTo>
                <a:lnTo>
                  <a:pt x="330731" y="517445"/>
                </a:lnTo>
                <a:lnTo>
                  <a:pt x="330817" y="535983"/>
                </a:lnTo>
                <a:lnTo>
                  <a:pt x="330875" y="554236"/>
                </a:lnTo>
                <a:lnTo>
                  <a:pt x="330912" y="572443"/>
                </a:lnTo>
                <a:lnTo>
                  <a:pt x="330938" y="590974"/>
                </a:lnTo>
                <a:lnTo>
                  <a:pt x="330959" y="609994"/>
                </a:lnTo>
                <a:lnTo>
                  <a:pt x="331145" y="629175"/>
                </a:lnTo>
                <a:lnTo>
                  <a:pt x="331800" y="647827"/>
                </a:lnTo>
                <a:lnTo>
                  <a:pt x="333054" y="665594"/>
                </a:lnTo>
                <a:lnTo>
                  <a:pt x="334710" y="682455"/>
                </a:lnTo>
                <a:lnTo>
                  <a:pt x="336361" y="698546"/>
                </a:lnTo>
                <a:lnTo>
                  <a:pt x="337770" y="714036"/>
                </a:lnTo>
                <a:lnTo>
                  <a:pt x="339037" y="729085"/>
                </a:lnTo>
                <a:lnTo>
                  <a:pt x="340494" y="743817"/>
                </a:lnTo>
                <a:lnTo>
                  <a:pt x="342325" y="758336"/>
                </a:lnTo>
                <a:lnTo>
                  <a:pt x="344556" y="773040"/>
                </a:lnTo>
                <a:lnTo>
                  <a:pt x="347133" y="788591"/>
                </a:lnTo>
                <a:lnTo>
                  <a:pt x="349980" y="805267"/>
                </a:lnTo>
                <a:lnTo>
                  <a:pt x="353028" y="822534"/>
                </a:lnTo>
                <a:lnTo>
                  <a:pt x="356221" y="839286"/>
                </a:lnTo>
                <a:lnTo>
                  <a:pt x="359509" y="854910"/>
                </a:lnTo>
                <a:lnTo>
                  <a:pt x="362712" y="869066"/>
                </a:lnTo>
                <a:lnTo>
                  <a:pt x="365821" y="882919"/>
                </a:lnTo>
                <a:lnTo>
                  <a:pt x="369111" y="898796"/>
                </a:lnTo>
                <a:lnTo>
                  <a:pt x="373105" y="920739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7014448" y="1636004"/>
            <a:ext cx="164063" cy="264557"/>
          </a:xfrm>
          <a:custGeom>
            <a:avLst/>
            <a:gdLst/>
            <a:ahLst/>
            <a:cxnLst/>
            <a:rect l="0" t="0" r="0" b="0"/>
            <a:pathLst>
              <a:path w="164063" h="264557">
                <a:moveTo>
                  <a:pt x="124071" y="4599"/>
                </a:moveTo>
                <a:lnTo>
                  <a:pt x="115269" y="1799"/>
                </a:lnTo>
                <a:lnTo>
                  <a:pt x="106922" y="297"/>
                </a:lnTo>
                <a:lnTo>
                  <a:pt x="98228" y="0"/>
                </a:lnTo>
                <a:lnTo>
                  <a:pt x="89280" y="1025"/>
                </a:lnTo>
                <a:lnTo>
                  <a:pt x="80434" y="3789"/>
                </a:lnTo>
                <a:lnTo>
                  <a:pt x="71891" y="8365"/>
                </a:lnTo>
                <a:lnTo>
                  <a:pt x="63530" y="14525"/>
                </a:lnTo>
                <a:lnTo>
                  <a:pt x="55004" y="21941"/>
                </a:lnTo>
                <a:lnTo>
                  <a:pt x="46128" y="30300"/>
                </a:lnTo>
                <a:lnTo>
                  <a:pt x="37202" y="39502"/>
                </a:lnTo>
                <a:lnTo>
                  <a:pt x="28891" y="49656"/>
                </a:lnTo>
                <a:lnTo>
                  <a:pt x="21524" y="60752"/>
                </a:lnTo>
                <a:lnTo>
                  <a:pt x="15275" y="72983"/>
                </a:lnTo>
                <a:lnTo>
                  <a:pt x="10301" y="86790"/>
                </a:lnTo>
                <a:lnTo>
                  <a:pt x="6552" y="102264"/>
                </a:lnTo>
                <a:lnTo>
                  <a:pt x="3830" y="119048"/>
                </a:lnTo>
                <a:lnTo>
                  <a:pt x="1905" y="136531"/>
                </a:lnTo>
                <a:lnTo>
                  <a:pt x="574" y="154279"/>
                </a:lnTo>
                <a:lnTo>
                  <a:pt x="0" y="171754"/>
                </a:lnTo>
                <a:lnTo>
                  <a:pt x="671" y="188254"/>
                </a:lnTo>
                <a:lnTo>
                  <a:pt x="2762" y="203490"/>
                </a:lnTo>
                <a:lnTo>
                  <a:pt x="6473" y="217364"/>
                </a:lnTo>
                <a:lnTo>
                  <a:pt x="12169" y="229778"/>
                </a:lnTo>
                <a:lnTo>
                  <a:pt x="19860" y="240822"/>
                </a:lnTo>
                <a:lnTo>
                  <a:pt x="29262" y="250242"/>
                </a:lnTo>
                <a:lnTo>
                  <a:pt x="40007" y="257375"/>
                </a:lnTo>
                <a:lnTo>
                  <a:pt x="51744" y="262058"/>
                </a:lnTo>
                <a:lnTo>
                  <a:pt x="64028" y="264408"/>
                </a:lnTo>
                <a:lnTo>
                  <a:pt x="76340" y="264556"/>
                </a:lnTo>
                <a:lnTo>
                  <a:pt x="88388" y="262801"/>
                </a:lnTo>
                <a:lnTo>
                  <a:pt x="99934" y="259371"/>
                </a:lnTo>
                <a:lnTo>
                  <a:pt x="110696" y="254336"/>
                </a:lnTo>
                <a:lnTo>
                  <a:pt x="120597" y="247880"/>
                </a:lnTo>
                <a:lnTo>
                  <a:pt x="129570" y="240277"/>
                </a:lnTo>
                <a:lnTo>
                  <a:pt x="137459" y="231805"/>
                </a:lnTo>
                <a:lnTo>
                  <a:pt x="144283" y="222690"/>
                </a:lnTo>
                <a:lnTo>
                  <a:pt x="150037" y="212790"/>
                </a:lnTo>
                <a:lnTo>
                  <a:pt x="154612" y="201627"/>
                </a:lnTo>
                <a:lnTo>
                  <a:pt x="158061" y="189045"/>
                </a:lnTo>
                <a:lnTo>
                  <a:pt x="160565" y="175340"/>
                </a:lnTo>
                <a:lnTo>
                  <a:pt x="162338" y="161069"/>
                </a:lnTo>
                <a:lnTo>
                  <a:pt x="163561" y="146617"/>
                </a:lnTo>
                <a:lnTo>
                  <a:pt x="164062" y="132168"/>
                </a:lnTo>
                <a:lnTo>
                  <a:pt x="163343" y="117788"/>
                </a:lnTo>
                <a:lnTo>
                  <a:pt x="161227" y="103497"/>
                </a:lnTo>
                <a:lnTo>
                  <a:pt x="157840" y="89614"/>
                </a:lnTo>
                <a:lnTo>
                  <a:pt x="153424" y="76736"/>
                </a:lnTo>
                <a:lnTo>
                  <a:pt x="148235" y="65115"/>
                </a:lnTo>
                <a:lnTo>
                  <a:pt x="142600" y="54775"/>
                </a:lnTo>
                <a:lnTo>
                  <a:pt x="136251" y="44575"/>
                </a:lnTo>
                <a:lnTo>
                  <a:pt x="127518" y="32505"/>
                </a:lnTo>
                <a:lnTo>
                  <a:pt x="113542" y="1512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254332" y="1597714"/>
            <a:ext cx="453900" cy="328543"/>
          </a:xfrm>
          <a:custGeom>
            <a:avLst/>
            <a:gdLst/>
            <a:ahLst/>
            <a:cxnLst/>
            <a:rect l="0" t="0" r="0" b="0"/>
            <a:pathLst>
              <a:path w="453900" h="328543">
                <a:moveTo>
                  <a:pt x="0" y="85003"/>
                </a:moveTo>
                <a:lnTo>
                  <a:pt x="2934" y="94005"/>
                </a:lnTo>
                <a:lnTo>
                  <a:pt x="5717" y="104273"/>
                </a:lnTo>
                <a:lnTo>
                  <a:pt x="8611" y="116856"/>
                </a:lnTo>
                <a:lnTo>
                  <a:pt x="11478" y="131383"/>
                </a:lnTo>
                <a:lnTo>
                  <a:pt x="13994" y="147179"/>
                </a:lnTo>
                <a:lnTo>
                  <a:pt x="16011" y="163713"/>
                </a:lnTo>
                <a:lnTo>
                  <a:pt x="17696" y="180500"/>
                </a:lnTo>
                <a:lnTo>
                  <a:pt x="19439" y="197050"/>
                </a:lnTo>
                <a:lnTo>
                  <a:pt x="21461" y="213134"/>
                </a:lnTo>
                <a:lnTo>
                  <a:pt x="23649" y="228726"/>
                </a:lnTo>
                <a:lnTo>
                  <a:pt x="25665" y="243895"/>
                </a:lnTo>
                <a:lnTo>
                  <a:pt x="27294" y="258629"/>
                </a:lnTo>
                <a:lnTo>
                  <a:pt x="27637" y="269274"/>
                </a:lnTo>
                <a:lnTo>
                  <a:pt x="26355" y="271124"/>
                </a:lnTo>
                <a:lnTo>
                  <a:pt x="24867" y="265475"/>
                </a:lnTo>
                <a:lnTo>
                  <a:pt x="23690" y="254781"/>
                </a:lnTo>
                <a:lnTo>
                  <a:pt x="22847" y="241096"/>
                </a:lnTo>
                <a:lnTo>
                  <a:pt x="22270" y="225741"/>
                </a:lnTo>
                <a:lnTo>
                  <a:pt x="22047" y="209794"/>
                </a:lnTo>
                <a:lnTo>
                  <a:pt x="22427" y="194278"/>
                </a:lnTo>
                <a:lnTo>
                  <a:pt x="23496" y="179667"/>
                </a:lnTo>
                <a:lnTo>
                  <a:pt x="25029" y="165693"/>
                </a:lnTo>
                <a:lnTo>
                  <a:pt x="26595" y="151608"/>
                </a:lnTo>
                <a:lnTo>
                  <a:pt x="27949" y="136975"/>
                </a:lnTo>
                <a:lnTo>
                  <a:pt x="29178" y="121853"/>
                </a:lnTo>
                <a:lnTo>
                  <a:pt x="30610" y="106613"/>
                </a:lnTo>
                <a:lnTo>
                  <a:pt x="32430" y="91508"/>
                </a:lnTo>
                <a:lnTo>
                  <a:pt x="34822" y="76787"/>
                </a:lnTo>
                <a:lnTo>
                  <a:pt x="38039" y="62755"/>
                </a:lnTo>
                <a:lnTo>
                  <a:pt x="42140" y="49517"/>
                </a:lnTo>
                <a:lnTo>
                  <a:pt x="47182" y="37323"/>
                </a:lnTo>
                <a:lnTo>
                  <a:pt x="53318" y="26652"/>
                </a:lnTo>
                <a:lnTo>
                  <a:pt x="60519" y="17631"/>
                </a:lnTo>
                <a:lnTo>
                  <a:pt x="68624" y="10402"/>
                </a:lnTo>
                <a:lnTo>
                  <a:pt x="77435" y="5287"/>
                </a:lnTo>
                <a:lnTo>
                  <a:pt x="86763" y="2258"/>
                </a:lnTo>
                <a:lnTo>
                  <a:pt x="96296" y="1172"/>
                </a:lnTo>
                <a:lnTo>
                  <a:pt x="105616" y="1947"/>
                </a:lnTo>
                <a:lnTo>
                  <a:pt x="114512" y="4357"/>
                </a:lnTo>
                <a:lnTo>
                  <a:pt x="122959" y="8244"/>
                </a:lnTo>
                <a:lnTo>
                  <a:pt x="131019" y="13593"/>
                </a:lnTo>
                <a:lnTo>
                  <a:pt x="138775" y="20263"/>
                </a:lnTo>
                <a:lnTo>
                  <a:pt x="146308" y="28011"/>
                </a:lnTo>
                <a:lnTo>
                  <a:pt x="153680" y="36581"/>
                </a:lnTo>
                <a:lnTo>
                  <a:pt x="160935" y="45767"/>
                </a:lnTo>
                <a:lnTo>
                  <a:pt x="167945" y="55884"/>
                </a:lnTo>
                <a:lnTo>
                  <a:pt x="174425" y="67725"/>
                </a:lnTo>
                <a:lnTo>
                  <a:pt x="180266" y="81576"/>
                </a:lnTo>
                <a:lnTo>
                  <a:pt x="185509" y="96947"/>
                </a:lnTo>
                <a:lnTo>
                  <a:pt x="190263" y="112875"/>
                </a:lnTo>
                <a:lnTo>
                  <a:pt x="194649" y="128739"/>
                </a:lnTo>
                <a:lnTo>
                  <a:pt x="198765" y="144458"/>
                </a:lnTo>
                <a:lnTo>
                  <a:pt x="202689" y="160297"/>
                </a:lnTo>
                <a:lnTo>
                  <a:pt x="206476" y="176425"/>
                </a:lnTo>
                <a:lnTo>
                  <a:pt x="210003" y="192714"/>
                </a:lnTo>
                <a:lnTo>
                  <a:pt x="212993" y="208816"/>
                </a:lnTo>
                <a:lnTo>
                  <a:pt x="215360" y="224481"/>
                </a:lnTo>
                <a:lnTo>
                  <a:pt x="218013" y="237455"/>
                </a:lnTo>
                <a:lnTo>
                  <a:pt x="221617" y="244150"/>
                </a:lnTo>
                <a:lnTo>
                  <a:pt x="225278" y="244289"/>
                </a:lnTo>
                <a:lnTo>
                  <a:pt x="228781" y="239538"/>
                </a:lnTo>
                <a:lnTo>
                  <a:pt x="232361" y="231696"/>
                </a:lnTo>
                <a:lnTo>
                  <a:pt x="236392" y="222219"/>
                </a:lnTo>
                <a:lnTo>
                  <a:pt x="241052" y="211994"/>
                </a:lnTo>
                <a:lnTo>
                  <a:pt x="246641" y="201630"/>
                </a:lnTo>
                <a:lnTo>
                  <a:pt x="253676" y="191639"/>
                </a:lnTo>
                <a:lnTo>
                  <a:pt x="262298" y="182248"/>
                </a:lnTo>
                <a:lnTo>
                  <a:pt x="272343" y="173782"/>
                </a:lnTo>
                <a:lnTo>
                  <a:pt x="283526" y="166762"/>
                </a:lnTo>
                <a:lnTo>
                  <a:pt x="295560" y="161328"/>
                </a:lnTo>
                <a:lnTo>
                  <a:pt x="308046" y="157151"/>
                </a:lnTo>
                <a:lnTo>
                  <a:pt x="320492" y="153640"/>
                </a:lnTo>
                <a:lnTo>
                  <a:pt x="332637" y="150383"/>
                </a:lnTo>
                <a:lnTo>
                  <a:pt x="344417" y="147174"/>
                </a:lnTo>
                <a:lnTo>
                  <a:pt x="355867" y="143932"/>
                </a:lnTo>
                <a:lnTo>
                  <a:pt x="367050" y="140629"/>
                </a:lnTo>
                <a:lnTo>
                  <a:pt x="377867" y="137105"/>
                </a:lnTo>
                <a:lnTo>
                  <a:pt x="388064" y="133060"/>
                </a:lnTo>
                <a:lnTo>
                  <a:pt x="397556" y="128377"/>
                </a:lnTo>
                <a:lnTo>
                  <a:pt x="406406" y="123097"/>
                </a:lnTo>
                <a:lnTo>
                  <a:pt x="414737" y="117328"/>
                </a:lnTo>
                <a:lnTo>
                  <a:pt x="422671" y="111184"/>
                </a:lnTo>
                <a:lnTo>
                  <a:pt x="430154" y="104600"/>
                </a:lnTo>
                <a:lnTo>
                  <a:pt x="436959" y="97349"/>
                </a:lnTo>
                <a:lnTo>
                  <a:pt x="443011" y="89360"/>
                </a:lnTo>
                <a:lnTo>
                  <a:pt x="448058" y="80707"/>
                </a:lnTo>
                <a:lnTo>
                  <a:pt x="451619" y="71521"/>
                </a:lnTo>
                <a:lnTo>
                  <a:pt x="453561" y="61937"/>
                </a:lnTo>
                <a:lnTo>
                  <a:pt x="453899" y="52231"/>
                </a:lnTo>
                <a:lnTo>
                  <a:pt x="452613" y="42794"/>
                </a:lnTo>
                <a:lnTo>
                  <a:pt x="449850" y="33825"/>
                </a:lnTo>
                <a:lnTo>
                  <a:pt x="445556" y="25499"/>
                </a:lnTo>
                <a:lnTo>
                  <a:pt x="439402" y="18052"/>
                </a:lnTo>
                <a:lnTo>
                  <a:pt x="431368" y="11534"/>
                </a:lnTo>
                <a:lnTo>
                  <a:pt x="421551" y="6157"/>
                </a:lnTo>
                <a:lnTo>
                  <a:pt x="409988" y="2367"/>
                </a:lnTo>
                <a:lnTo>
                  <a:pt x="396883" y="272"/>
                </a:lnTo>
                <a:lnTo>
                  <a:pt x="382866" y="0"/>
                </a:lnTo>
                <a:lnTo>
                  <a:pt x="368852" y="1862"/>
                </a:lnTo>
                <a:lnTo>
                  <a:pt x="355362" y="5819"/>
                </a:lnTo>
                <a:lnTo>
                  <a:pt x="342698" y="11560"/>
                </a:lnTo>
                <a:lnTo>
                  <a:pt x="331112" y="18693"/>
                </a:lnTo>
                <a:lnTo>
                  <a:pt x="320617" y="26861"/>
                </a:lnTo>
                <a:lnTo>
                  <a:pt x="311060" y="35936"/>
                </a:lnTo>
                <a:lnTo>
                  <a:pt x="302237" y="46004"/>
                </a:lnTo>
                <a:lnTo>
                  <a:pt x="293966" y="57034"/>
                </a:lnTo>
                <a:lnTo>
                  <a:pt x="286255" y="68881"/>
                </a:lnTo>
                <a:lnTo>
                  <a:pt x="279294" y="81366"/>
                </a:lnTo>
                <a:lnTo>
                  <a:pt x="273134" y="94321"/>
                </a:lnTo>
                <a:lnTo>
                  <a:pt x="267843" y="107615"/>
                </a:lnTo>
                <a:lnTo>
                  <a:pt x="263588" y="121145"/>
                </a:lnTo>
                <a:lnTo>
                  <a:pt x="260365" y="134840"/>
                </a:lnTo>
                <a:lnTo>
                  <a:pt x="258354" y="148646"/>
                </a:lnTo>
                <a:lnTo>
                  <a:pt x="257978" y="162528"/>
                </a:lnTo>
                <a:lnTo>
                  <a:pt x="259319" y="176461"/>
                </a:lnTo>
                <a:lnTo>
                  <a:pt x="262168" y="190429"/>
                </a:lnTo>
                <a:lnTo>
                  <a:pt x="266215" y="204420"/>
                </a:lnTo>
                <a:lnTo>
                  <a:pt x="271161" y="218422"/>
                </a:lnTo>
                <a:lnTo>
                  <a:pt x="276920" y="232266"/>
                </a:lnTo>
                <a:lnTo>
                  <a:pt x="283610" y="245642"/>
                </a:lnTo>
                <a:lnTo>
                  <a:pt x="291219" y="258413"/>
                </a:lnTo>
                <a:lnTo>
                  <a:pt x="299615" y="270446"/>
                </a:lnTo>
                <a:lnTo>
                  <a:pt x="308629" y="281535"/>
                </a:lnTo>
                <a:lnTo>
                  <a:pt x="318107" y="291657"/>
                </a:lnTo>
                <a:lnTo>
                  <a:pt x="328082" y="300776"/>
                </a:lnTo>
                <a:lnTo>
                  <a:pt x="338762" y="308764"/>
                </a:lnTo>
                <a:lnTo>
                  <a:pt x="350203" y="315648"/>
                </a:lnTo>
                <a:lnTo>
                  <a:pt x="362157" y="321273"/>
                </a:lnTo>
                <a:lnTo>
                  <a:pt x="374181" y="325229"/>
                </a:lnTo>
                <a:lnTo>
                  <a:pt x="385996" y="327450"/>
                </a:lnTo>
                <a:lnTo>
                  <a:pt x="397070" y="328311"/>
                </a:lnTo>
                <a:lnTo>
                  <a:pt x="407620" y="328542"/>
                </a:lnTo>
                <a:lnTo>
                  <a:pt x="418567" y="328165"/>
                </a:lnTo>
                <a:lnTo>
                  <a:pt x="431668" y="32715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717586" y="1703774"/>
            <a:ext cx="126343" cy="168457"/>
          </a:xfrm>
          <a:custGeom>
            <a:avLst/>
            <a:gdLst/>
            <a:ahLst/>
            <a:cxnLst/>
            <a:rect l="0" t="0" r="0" b="0"/>
            <a:pathLst>
              <a:path w="126343" h="168457">
                <a:moveTo>
                  <a:pt x="0" y="0"/>
                </a:moveTo>
                <a:lnTo>
                  <a:pt x="5800" y="5934"/>
                </a:lnTo>
                <a:lnTo>
                  <a:pt x="10725" y="12139"/>
                </a:lnTo>
                <a:lnTo>
                  <a:pt x="15237" y="19234"/>
                </a:lnTo>
                <a:lnTo>
                  <a:pt x="19802" y="27175"/>
                </a:lnTo>
                <a:lnTo>
                  <a:pt x="25113" y="35821"/>
                </a:lnTo>
                <a:lnTo>
                  <a:pt x="31475" y="45016"/>
                </a:lnTo>
                <a:lnTo>
                  <a:pt x="38708" y="54615"/>
                </a:lnTo>
                <a:lnTo>
                  <a:pt x="46328" y="64505"/>
                </a:lnTo>
                <a:lnTo>
                  <a:pt x="54009" y="74598"/>
                </a:lnTo>
                <a:lnTo>
                  <a:pt x="61605" y="84832"/>
                </a:lnTo>
                <a:lnTo>
                  <a:pt x="69079" y="95161"/>
                </a:lnTo>
                <a:lnTo>
                  <a:pt x="76435" y="105551"/>
                </a:lnTo>
                <a:lnTo>
                  <a:pt x="83696" y="115817"/>
                </a:lnTo>
                <a:lnTo>
                  <a:pt x="90883" y="125637"/>
                </a:lnTo>
                <a:lnTo>
                  <a:pt x="98010" y="134863"/>
                </a:lnTo>
                <a:lnTo>
                  <a:pt x="104787" y="143221"/>
                </a:lnTo>
                <a:lnTo>
                  <a:pt x="111301" y="151048"/>
                </a:lnTo>
                <a:lnTo>
                  <a:pt x="118122" y="159030"/>
                </a:lnTo>
                <a:lnTo>
                  <a:pt x="126342" y="168456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580715" y="1640603"/>
            <a:ext cx="368499" cy="736996"/>
          </a:xfrm>
          <a:custGeom>
            <a:avLst/>
            <a:gdLst/>
            <a:ahLst/>
            <a:cxnLst/>
            <a:rect l="0" t="0" r="0" b="0"/>
            <a:pathLst>
              <a:path w="368499" h="736996">
                <a:moveTo>
                  <a:pt x="368498" y="0"/>
                </a:moveTo>
                <a:lnTo>
                  <a:pt x="362631" y="6068"/>
                </a:lnTo>
                <a:lnTo>
                  <a:pt x="357065" y="13553"/>
                </a:lnTo>
                <a:lnTo>
                  <a:pt x="351266" y="23229"/>
                </a:lnTo>
                <a:lnTo>
                  <a:pt x="345186" y="34370"/>
                </a:lnTo>
                <a:lnTo>
                  <a:pt x="338857" y="45704"/>
                </a:lnTo>
                <a:lnTo>
                  <a:pt x="332333" y="56476"/>
                </a:lnTo>
                <a:lnTo>
                  <a:pt x="325831" y="66620"/>
                </a:lnTo>
                <a:lnTo>
                  <a:pt x="319695" y="76483"/>
                </a:lnTo>
                <a:lnTo>
                  <a:pt x="314086" y="86331"/>
                </a:lnTo>
                <a:lnTo>
                  <a:pt x="308829" y="96283"/>
                </a:lnTo>
                <a:lnTo>
                  <a:pt x="303533" y="106364"/>
                </a:lnTo>
                <a:lnTo>
                  <a:pt x="297966" y="116568"/>
                </a:lnTo>
                <a:lnTo>
                  <a:pt x="292073" y="127034"/>
                </a:lnTo>
                <a:lnTo>
                  <a:pt x="285885" y="138047"/>
                </a:lnTo>
                <a:lnTo>
                  <a:pt x="279459" y="149711"/>
                </a:lnTo>
                <a:lnTo>
                  <a:pt x="272854" y="161814"/>
                </a:lnTo>
                <a:lnTo>
                  <a:pt x="266122" y="173938"/>
                </a:lnTo>
                <a:lnTo>
                  <a:pt x="259294" y="185839"/>
                </a:lnTo>
                <a:lnTo>
                  <a:pt x="252234" y="197609"/>
                </a:lnTo>
                <a:lnTo>
                  <a:pt x="244656" y="209578"/>
                </a:lnTo>
                <a:lnTo>
                  <a:pt x="236449" y="221932"/>
                </a:lnTo>
                <a:lnTo>
                  <a:pt x="227818" y="234856"/>
                </a:lnTo>
                <a:lnTo>
                  <a:pt x="219178" y="248604"/>
                </a:lnTo>
                <a:lnTo>
                  <a:pt x="210769" y="263230"/>
                </a:lnTo>
                <a:lnTo>
                  <a:pt x="202497" y="278630"/>
                </a:lnTo>
                <a:lnTo>
                  <a:pt x="194031" y="294646"/>
                </a:lnTo>
                <a:lnTo>
                  <a:pt x="185190" y="311127"/>
                </a:lnTo>
                <a:lnTo>
                  <a:pt x="176117" y="328109"/>
                </a:lnTo>
                <a:lnTo>
                  <a:pt x="167172" y="345800"/>
                </a:lnTo>
                <a:lnTo>
                  <a:pt x="158558" y="364259"/>
                </a:lnTo>
                <a:lnTo>
                  <a:pt x="150144" y="383401"/>
                </a:lnTo>
                <a:lnTo>
                  <a:pt x="141582" y="403089"/>
                </a:lnTo>
                <a:lnTo>
                  <a:pt x="132673" y="423193"/>
                </a:lnTo>
                <a:lnTo>
                  <a:pt x="123384" y="443762"/>
                </a:lnTo>
                <a:lnTo>
                  <a:pt x="113762" y="465015"/>
                </a:lnTo>
                <a:lnTo>
                  <a:pt x="103879" y="487014"/>
                </a:lnTo>
                <a:lnTo>
                  <a:pt x="93800" y="509517"/>
                </a:lnTo>
                <a:lnTo>
                  <a:pt x="83581" y="532082"/>
                </a:lnTo>
                <a:lnTo>
                  <a:pt x="73268" y="554449"/>
                </a:lnTo>
                <a:lnTo>
                  <a:pt x="63056" y="576536"/>
                </a:lnTo>
                <a:lnTo>
                  <a:pt x="53272" y="598358"/>
                </a:lnTo>
                <a:lnTo>
                  <a:pt x="44066" y="619952"/>
                </a:lnTo>
                <a:lnTo>
                  <a:pt x="35579" y="640877"/>
                </a:lnTo>
                <a:lnTo>
                  <a:pt x="28025" y="660256"/>
                </a:lnTo>
                <a:lnTo>
                  <a:pt x="21431" y="677722"/>
                </a:lnTo>
                <a:lnTo>
                  <a:pt x="15815" y="692956"/>
                </a:lnTo>
                <a:lnTo>
                  <a:pt x="10731" y="706923"/>
                </a:lnTo>
                <a:lnTo>
                  <a:pt x="5734" y="720846"/>
                </a:lnTo>
                <a:lnTo>
                  <a:pt x="0" y="736995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835188" y="2514468"/>
            <a:ext cx="276907" cy="690711"/>
          </a:xfrm>
          <a:custGeom>
            <a:avLst/>
            <a:gdLst/>
            <a:ahLst/>
            <a:cxnLst/>
            <a:rect l="0" t="0" r="0" b="0"/>
            <a:pathLst>
              <a:path w="276907" h="690711">
                <a:moveTo>
                  <a:pt x="28553" y="0"/>
                </a:moveTo>
                <a:lnTo>
                  <a:pt x="25686" y="11802"/>
                </a:lnTo>
                <a:lnTo>
                  <a:pt x="23545" y="23571"/>
                </a:lnTo>
                <a:lnTo>
                  <a:pt x="21941" y="36471"/>
                </a:lnTo>
                <a:lnTo>
                  <a:pt x="20761" y="50664"/>
                </a:lnTo>
                <a:lnTo>
                  <a:pt x="19912" y="66289"/>
                </a:lnTo>
                <a:lnTo>
                  <a:pt x="19315" y="83256"/>
                </a:lnTo>
                <a:lnTo>
                  <a:pt x="18900" y="101011"/>
                </a:lnTo>
                <a:lnTo>
                  <a:pt x="18616" y="118683"/>
                </a:lnTo>
                <a:lnTo>
                  <a:pt x="18427" y="135783"/>
                </a:lnTo>
                <a:lnTo>
                  <a:pt x="18469" y="152194"/>
                </a:lnTo>
                <a:lnTo>
                  <a:pt x="19030" y="167980"/>
                </a:lnTo>
                <a:lnTo>
                  <a:pt x="20219" y="183265"/>
                </a:lnTo>
                <a:lnTo>
                  <a:pt x="21832" y="198177"/>
                </a:lnTo>
                <a:lnTo>
                  <a:pt x="23453" y="212817"/>
                </a:lnTo>
                <a:lnTo>
                  <a:pt x="24839" y="227266"/>
                </a:lnTo>
                <a:lnTo>
                  <a:pt x="25919" y="241583"/>
                </a:lnTo>
                <a:lnTo>
                  <a:pt x="26719" y="255809"/>
                </a:lnTo>
                <a:lnTo>
                  <a:pt x="27293" y="269974"/>
                </a:lnTo>
                <a:lnTo>
                  <a:pt x="27694" y="284098"/>
                </a:lnTo>
                <a:lnTo>
                  <a:pt x="27971" y="298192"/>
                </a:lnTo>
                <a:lnTo>
                  <a:pt x="28156" y="312269"/>
                </a:lnTo>
                <a:lnTo>
                  <a:pt x="28112" y="326332"/>
                </a:lnTo>
                <a:lnTo>
                  <a:pt x="27550" y="340387"/>
                </a:lnTo>
                <a:lnTo>
                  <a:pt x="26360" y="354437"/>
                </a:lnTo>
                <a:lnTo>
                  <a:pt x="24747" y="368482"/>
                </a:lnTo>
                <a:lnTo>
                  <a:pt x="23125" y="382525"/>
                </a:lnTo>
                <a:lnTo>
                  <a:pt x="21744" y="396567"/>
                </a:lnTo>
                <a:lnTo>
                  <a:pt x="20836" y="410607"/>
                </a:lnTo>
                <a:lnTo>
                  <a:pt x="20684" y="424646"/>
                </a:lnTo>
                <a:lnTo>
                  <a:pt x="21360" y="438695"/>
                </a:lnTo>
                <a:lnTo>
                  <a:pt x="22611" y="453079"/>
                </a:lnTo>
                <a:lnTo>
                  <a:pt x="23982" y="468414"/>
                </a:lnTo>
                <a:lnTo>
                  <a:pt x="25195" y="484959"/>
                </a:lnTo>
                <a:lnTo>
                  <a:pt x="26160" y="502648"/>
                </a:lnTo>
                <a:lnTo>
                  <a:pt x="26881" y="521279"/>
                </a:lnTo>
                <a:lnTo>
                  <a:pt x="27400" y="540620"/>
                </a:lnTo>
                <a:lnTo>
                  <a:pt x="27766" y="560149"/>
                </a:lnTo>
                <a:lnTo>
                  <a:pt x="28019" y="579100"/>
                </a:lnTo>
                <a:lnTo>
                  <a:pt x="28184" y="597067"/>
                </a:lnTo>
                <a:lnTo>
                  <a:pt x="27937" y="612880"/>
                </a:lnTo>
                <a:lnTo>
                  <a:pt x="26031" y="624161"/>
                </a:lnTo>
                <a:lnTo>
                  <a:pt x="22295" y="629581"/>
                </a:lnTo>
                <a:lnTo>
                  <a:pt x="18481" y="629538"/>
                </a:lnTo>
                <a:lnTo>
                  <a:pt x="15342" y="625242"/>
                </a:lnTo>
                <a:lnTo>
                  <a:pt x="12805" y="617878"/>
                </a:lnTo>
                <a:lnTo>
                  <a:pt x="10452" y="608373"/>
                </a:lnTo>
                <a:lnTo>
                  <a:pt x="8003" y="597392"/>
                </a:lnTo>
                <a:lnTo>
                  <a:pt x="5519" y="585242"/>
                </a:lnTo>
                <a:lnTo>
                  <a:pt x="3302" y="571939"/>
                </a:lnTo>
                <a:lnTo>
                  <a:pt x="1517" y="557579"/>
                </a:lnTo>
                <a:lnTo>
                  <a:pt x="336" y="542508"/>
                </a:lnTo>
                <a:lnTo>
                  <a:pt x="0" y="527236"/>
                </a:lnTo>
                <a:lnTo>
                  <a:pt x="557" y="512077"/>
                </a:lnTo>
                <a:lnTo>
                  <a:pt x="1899" y="497304"/>
                </a:lnTo>
                <a:lnTo>
                  <a:pt x="3862" y="483230"/>
                </a:lnTo>
                <a:lnTo>
                  <a:pt x="6306" y="469944"/>
                </a:lnTo>
                <a:lnTo>
                  <a:pt x="9589" y="457209"/>
                </a:lnTo>
                <a:lnTo>
                  <a:pt x="14535" y="444576"/>
                </a:lnTo>
                <a:lnTo>
                  <a:pt x="21450" y="431784"/>
                </a:lnTo>
                <a:lnTo>
                  <a:pt x="29858" y="419071"/>
                </a:lnTo>
                <a:lnTo>
                  <a:pt x="38803" y="407061"/>
                </a:lnTo>
                <a:lnTo>
                  <a:pt x="47669" y="396055"/>
                </a:lnTo>
                <a:lnTo>
                  <a:pt x="56212" y="386039"/>
                </a:lnTo>
                <a:lnTo>
                  <a:pt x="64395" y="376850"/>
                </a:lnTo>
                <a:lnTo>
                  <a:pt x="72277" y="368313"/>
                </a:lnTo>
                <a:lnTo>
                  <a:pt x="80417" y="360750"/>
                </a:lnTo>
                <a:lnTo>
                  <a:pt x="89800" y="354946"/>
                </a:lnTo>
                <a:lnTo>
                  <a:pt x="100858" y="351190"/>
                </a:lnTo>
                <a:lnTo>
                  <a:pt x="113205" y="349312"/>
                </a:lnTo>
                <a:lnTo>
                  <a:pt x="125951" y="348956"/>
                </a:lnTo>
                <a:lnTo>
                  <a:pt x="138521" y="349762"/>
                </a:lnTo>
                <a:lnTo>
                  <a:pt x="150704" y="351742"/>
                </a:lnTo>
                <a:lnTo>
                  <a:pt x="162484" y="355264"/>
                </a:lnTo>
                <a:lnTo>
                  <a:pt x="173912" y="360413"/>
                </a:lnTo>
                <a:lnTo>
                  <a:pt x="184736" y="367157"/>
                </a:lnTo>
                <a:lnTo>
                  <a:pt x="194414" y="375511"/>
                </a:lnTo>
                <a:lnTo>
                  <a:pt x="202747" y="385310"/>
                </a:lnTo>
                <a:lnTo>
                  <a:pt x="210005" y="395958"/>
                </a:lnTo>
                <a:lnTo>
                  <a:pt x="216730" y="406556"/>
                </a:lnTo>
                <a:lnTo>
                  <a:pt x="223295" y="416613"/>
                </a:lnTo>
                <a:lnTo>
                  <a:pt x="229876" y="426329"/>
                </a:lnTo>
                <a:lnTo>
                  <a:pt x="236535" y="436379"/>
                </a:lnTo>
                <a:lnTo>
                  <a:pt x="243276" y="447144"/>
                </a:lnTo>
                <a:lnTo>
                  <a:pt x="249922" y="458681"/>
                </a:lnTo>
                <a:lnTo>
                  <a:pt x="256151" y="470891"/>
                </a:lnTo>
                <a:lnTo>
                  <a:pt x="261815" y="483635"/>
                </a:lnTo>
                <a:lnTo>
                  <a:pt x="266768" y="496941"/>
                </a:lnTo>
                <a:lnTo>
                  <a:pt x="270796" y="511005"/>
                </a:lnTo>
                <a:lnTo>
                  <a:pt x="273870" y="525872"/>
                </a:lnTo>
                <a:lnTo>
                  <a:pt x="275951" y="541447"/>
                </a:lnTo>
                <a:lnTo>
                  <a:pt x="276906" y="557588"/>
                </a:lnTo>
                <a:lnTo>
                  <a:pt x="276773" y="574142"/>
                </a:lnTo>
                <a:lnTo>
                  <a:pt x="275719" y="590665"/>
                </a:lnTo>
                <a:lnTo>
                  <a:pt x="273948" y="606452"/>
                </a:lnTo>
                <a:lnTo>
                  <a:pt x="271635" y="621169"/>
                </a:lnTo>
                <a:lnTo>
                  <a:pt x="268439" y="634508"/>
                </a:lnTo>
                <a:lnTo>
                  <a:pt x="263552" y="646022"/>
                </a:lnTo>
                <a:lnTo>
                  <a:pt x="256672" y="655655"/>
                </a:lnTo>
                <a:lnTo>
                  <a:pt x="248117" y="663651"/>
                </a:lnTo>
                <a:lnTo>
                  <a:pt x="238541" y="670353"/>
                </a:lnTo>
                <a:lnTo>
                  <a:pt x="228429" y="676087"/>
                </a:lnTo>
                <a:lnTo>
                  <a:pt x="217895" y="680960"/>
                </a:lnTo>
                <a:lnTo>
                  <a:pt x="206773" y="684869"/>
                </a:lnTo>
                <a:lnTo>
                  <a:pt x="194999" y="687832"/>
                </a:lnTo>
                <a:lnTo>
                  <a:pt x="182636" y="689823"/>
                </a:lnTo>
                <a:lnTo>
                  <a:pt x="169798" y="690710"/>
                </a:lnTo>
                <a:lnTo>
                  <a:pt x="156606" y="690527"/>
                </a:lnTo>
                <a:lnTo>
                  <a:pt x="143322" y="689437"/>
                </a:lnTo>
                <a:lnTo>
                  <a:pt x="130330" y="687643"/>
                </a:lnTo>
                <a:lnTo>
                  <a:pt x="117811" y="685327"/>
                </a:lnTo>
                <a:lnTo>
                  <a:pt x="105608" y="682638"/>
                </a:lnTo>
                <a:lnTo>
                  <a:pt x="93341" y="679688"/>
                </a:lnTo>
                <a:lnTo>
                  <a:pt x="80806" y="676562"/>
                </a:lnTo>
                <a:lnTo>
                  <a:pt x="68561" y="673469"/>
                </a:lnTo>
                <a:lnTo>
                  <a:pt x="56633" y="670445"/>
                </a:lnTo>
                <a:lnTo>
                  <a:pt x="43969" y="667224"/>
                </a:lnTo>
                <a:lnTo>
                  <a:pt x="28553" y="663295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190125" y="2956665"/>
            <a:ext cx="94757" cy="189514"/>
          </a:xfrm>
          <a:custGeom>
            <a:avLst/>
            <a:gdLst/>
            <a:ahLst/>
            <a:cxnLst/>
            <a:rect l="0" t="0" r="0" b="0"/>
            <a:pathLst>
              <a:path w="94757" h="189514">
                <a:moveTo>
                  <a:pt x="0" y="0"/>
                </a:moveTo>
                <a:lnTo>
                  <a:pt x="3001" y="14535"/>
                </a:lnTo>
                <a:lnTo>
                  <a:pt x="6423" y="27166"/>
                </a:lnTo>
                <a:lnTo>
                  <a:pt x="10619" y="39075"/>
                </a:lnTo>
                <a:lnTo>
                  <a:pt x="15519" y="50730"/>
                </a:lnTo>
                <a:lnTo>
                  <a:pt x="21001" y="62571"/>
                </a:lnTo>
                <a:lnTo>
                  <a:pt x="26926" y="74806"/>
                </a:lnTo>
                <a:lnTo>
                  <a:pt x="33015" y="87301"/>
                </a:lnTo>
                <a:lnTo>
                  <a:pt x="38865" y="99692"/>
                </a:lnTo>
                <a:lnTo>
                  <a:pt x="44281" y="111763"/>
                </a:lnTo>
                <a:lnTo>
                  <a:pt x="49407" y="123309"/>
                </a:lnTo>
                <a:lnTo>
                  <a:pt x="54615" y="134063"/>
                </a:lnTo>
                <a:lnTo>
                  <a:pt x="60118" y="143955"/>
                </a:lnTo>
                <a:lnTo>
                  <a:pt x="65849" y="152977"/>
                </a:lnTo>
                <a:lnTo>
                  <a:pt x="72215" y="162074"/>
                </a:lnTo>
                <a:lnTo>
                  <a:pt x="80898" y="173162"/>
                </a:lnTo>
                <a:lnTo>
                  <a:pt x="94756" y="18951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105897" y="2935608"/>
            <a:ext cx="315856" cy="652768"/>
          </a:xfrm>
          <a:custGeom>
            <a:avLst/>
            <a:gdLst/>
            <a:ahLst/>
            <a:cxnLst/>
            <a:rect l="0" t="0" r="0" b="0"/>
            <a:pathLst>
              <a:path w="315856" h="652768">
                <a:moveTo>
                  <a:pt x="315855" y="0"/>
                </a:moveTo>
                <a:lnTo>
                  <a:pt x="310054" y="6069"/>
                </a:lnTo>
                <a:lnTo>
                  <a:pt x="305130" y="13554"/>
                </a:lnTo>
                <a:lnTo>
                  <a:pt x="300627" y="23233"/>
                </a:lnTo>
                <a:lnTo>
                  <a:pt x="296406" y="34548"/>
                </a:lnTo>
                <a:lnTo>
                  <a:pt x="292393" y="46530"/>
                </a:lnTo>
                <a:lnTo>
                  <a:pt x="288527" y="58547"/>
                </a:lnTo>
                <a:lnTo>
                  <a:pt x="284602" y="70170"/>
                </a:lnTo>
                <a:lnTo>
                  <a:pt x="280278" y="81032"/>
                </a:lnTo>
                <a:lnTo>
                  <a:pt x="275407" y="91035"/>
                </a:lnTo>
                <a:lnTo>
                  <a:pt x="270169" y="100427"/>
                </a:lnTo>
                <a:lnTo>
                  <a:pt x="264960" y="109668"/>
                </a:lnTo>
                <a:lnTo>
                  <a:pt x="260009" y="119047"/>
                </a:lnTo>
                <a:lnTo>
                  <a:pt x="255210" y="128826"/>
                </a:lnTo>
                <a:lnTo>
                  <a:pt x="250229" y="139310"/>
                </a:lnTo>
                <a:lnTo>
                  <a:pt x="244878" y="150587"/>
                </a:lnTo>
                <a:lnTo>
                  <a:pt x="239131" y="162415"/>
                </a:lnTo>
                <a:lnTo>
                  <a:pt x="233041" y="174347"/>
                </a:lnTo>
                <a:lnTo>
                  <a:pt x="226681" y="186111"/>
                </a:lnTo>
                <a:lnTo>
                  <a:pt x="220122" y="197618"/>
                </a:lnTo>
                <a:lnTo>
                  <a:pt x="213419" y="208878"/>
                </a:lnTo>
                <a:lnTo>
                  <a:pt x="206620" y="219937"/>
                </a:lnTo>
                <a:lnTo>
                  <a:pt x="199920" y="231008"/>
                </a:lnTo>
                <a:lnTo>
                  <a:pt x="193648" y="242442"/>
                </a:lnTo>
                <a:lnTo>
                  <a:pt x="187943" y="254394"/>
                </a:lnTo>
                <a:lnTo>
                  <a:pt x="182622" y="266694"/>
                </a:lnTo>
                <a:lnTo>
                  <a:pt x="177281" y="278951"/>
                </a:lnTo>
                <a:lnTo>
                  <a:pt x="171684" y="290942"/>
                </a:lnTo>
                <a:lnTo>
                  <a:pt x="165771" y="302772"/>
                </a:lnTo>
                <a:lnTo>
                  <a:pt x="159569" y="314782"/>
                </a:lnTo>
                <a:lnTo>
                  <a:pt x="153134" y="327153"/>
                </a:lnTo>
                <a:lnTo>
                  <a:pt x="146524" y="339750"/>
                </a:lnTo>
                <a:lnTo>
                  <a:pt x="139787" y="352214"/>
                </a:lnTo>
                <a:lnTo>
                  <a:pt x="132961" y="364346"/>
                </a:lnTo>
                <a:lnTo>
                  <a:pt x="126073" y="376273"/>
                </a:lnTo>
                <a:lnTo>
                  <a:pt x="119142" y="388347"/>
                </a:lnTo>
                <a:lnTo>
                  <a:pt x="112183" y="400763"/>
                </a:lnTo>
                <a:lnTo>
                  <a:pt x="105204" y="413390"/>
                </a:lnTo>
                <a:lnTo>
                  <a:pt x="98212" y="425873"/>
                </a:lnTo>
                <a:lnTo>
                  <a:pt x="91215" y="438018"/>
                </a:lnTo>
                <a:lnTo>
                  <a:pt x="84381" y="449955"/>
                </a:lnTo>
                <a:lnTo>
                  <a:pt x="78018" y="462035"/>
                </a:lnTo>
                <a:lnTo>
                  <a:pt x="72253" y="474454"/>
                </a:lnTo>
                <a:lnTo>
                  <a:pt x="66891" y="487084"/>
                </a:lnTo>
                <a:lnTo>
                  <a:pt x="61522" y="499569"/>
                </a:lnTo>
                <a:lnTo>
                  <a:pt x="55912" y="511711"/>
                </a:lnTo>
                <a:lnTo>
                  <a:pt x="50160" y="523475"/>
                </a:lnTo>
                <a:lnTo>
                  <a:pt x="44598" y="534908"/>
                </a:lnTo>
                <a:lnTo>
                  <a:pt x="39411" y="546079"/>
                </a:lnTo>
                <a:lnTo>
                  <a:pt x="34622" y="557056"/>
                </a:lnTo>
                <a:lnTo>
                  <a:pt x="30180" y="567893"/>
                </a:lnTo>
                <a:lnTo>
                  <a:pt x="26008" y="578632"/>
                </a:lnTo>
                <a:lnTo>
                  <a:pt x="22037" y="589303"/>
                </a:lnTo>
                <a:lnTo>
                  <a:pt x="18210" y="599928"/>
                </a:lnTo>
                <a:lnTo>
                  <a:pt x="14489" y="610508"/>
                </a:lnTo>
                <a:lnTo>
                  <a:pt x="10993" y="620598"/>
                </a:lnTo>
                <a:lnTo>
                  <a:pt x="7653" y="630306"/>
                </a:lnTo>
                <a:lnTo>
                  <a:pt x="4175" y="640487"/>
                </a:lnTo>
                <a:lnTo>
                  <a:pt x="0" y="65276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999169" y="2472354"/>
            <a:ext cx="412262" cy="674137"/>
          </a:xfrm>
          <a:custGeom>
            <a:avLst/>
            <a:gdLst/>
            <a:ahLst/>
            <a:cxnLst/>
            <a:rect l="0" t="0" r="0" b="0"/>
            <a:pathLst>
              <a:path w="412262" h="674137">
                <a:moveTo>
                  <a:pt x="127992" y="0"/>
                </a:moveTo>
                <a:lnTo>
                  <a:pt x="122191" y="8868"/>
                </a:lnTo>
                <a:lnTo>
                  <a:pt x="117267" y="17855"/>
                </a:lnTo>
                <a:lnTo>
                  <a:pt x="112760" y="27850"/>
                </a:lnTo>
                <a:lnTo>
                  <a:pt x="108366" y="38831"/>
                </a:lnTo>
                <a:lnTo>
                  <a:pt x="103704" y="50642"/>
                </a:lnTo>
                <a:lnTo>
                  <a:pt x="98594" y="63101"/>
                </a:lnTo>
                <a:lnTo>
                  <a:pt x="93189" y="76039"/>
                </a:lnTo>
                <a:lnTo>
                  <a:pt x="87865" y="89320"/>
                </a:lnTo>
                <a:lnTo>
                  <a:pt x="82840" y="102837"/>
                </a:lnTo>
                <a:lnTo>
                  <a:pt x="78162" y="116352"/>
                </a:lnTo>
                <a:lnTo>
                  <a:pt x="73793" y="129506"/>
                </a:lnTo>
                <a:lnTo>
                  <a:pt x="69671" y="142132"/>
                </a:lnTo>
                <a:lnTo>
                  <a:pt x="65734" y="154238"/>
                </a:lnTo>
                <a:lnTo>
                  <a:pt x="61930" y="165908"/>
                </a:lnTo>
                <a:lnTo>
                  <a:pt x="58213" y="177173"/>
                </a:lnTo>
                <a:lnTo>
                  <a:pt x="54378" y="185662"/>
                </a:lnTo>
                <a:lnTo>
                  <a:pt x="51074" y="188153"/>
                </a:lnTo>
                <a:lnTo>
                  <a:pt x="49760" y="185297"/>
                </a:lnTo>
                <a:lnTo>
                  <a:pt x="50610" y="178658"/>
                </a:lnTo>
                <a:lnTo>
                  <a:pt x="53076" y="169661"/>
                </a:lnTo>
                <a:lnTo>
                  <a:pt x="56402" y="159479"/>
                </a:lnTo>
                <a:lnTo>
                  <a:pt x="60081" y="148808"/>
                </a:lnTo>
                <a:lnTo>
                  <a:pt x="64024" y="137825"/>
                </a:lnTo>
                <a:lnTo>
                  <a:pt x="68432" y="126364"/>
                </a:lnTo>
                <a:lnTo>
                  <a:pt x="73404" y="114351"/>
                </a:lnTo>
                <a:lnTo>
                  <a:pt x="79066" y="101989"/>
                </a:lnTo>
                <a:lnTo>
                  <a:pt x="85633" y="89679"/>
                </a:lnTo>
                <a:lnTo>
                  <a:pt x="93127" y="77659"/>
                </a:lnTo>
                <a:lnTo>
                  <a:pt x="101263" y="66145"/>
                </a:lnTo>
                <a:lnTo>
                  <a:pt x="109564" y="55412"/>
                </a:lnTo>
                <a:lnTo>
                  <a:pt x="117745" y="45533"/>
                </a:lnTo>
                <a:lnTo>
                  <a:pt x="126033" y="36576"/>
                </a:lnTo>
                <a:lnTo>
                  <a:pt x="135044" y="28699"/>
                </a:lnTo>
                <a:lnTo>
                  <a:pt x="145066" y="21889"/>
                </a:lnTo>
                <a:lnTo>
                  <a:pt x="155917" y="16314"/>
                </a:lnTo>
                <a:lnTo>
                  <a:pt x="167126" y="12391"/>
                </a:lnTo>
                <a:lnTo>
                  <a:pt x="178367" y="10202"/>
                </a:lnTo>
                <a:lnTo>
                  <a:pt x="189339" y="9697"/>
                </a:lnTo>
                <a:lnTo>
                  <a:pt x="199700" y="10871"/>
                </a:lnTo>
                <a:lnTo>
                  <a:pt x="209329" y="13557"/>
                </a:lnTo>
                <a:lnTo>
                  <a:pt x="218287" y="17800"/>
                </a:lnTo>
                <a:lnTo>
                  <a:pt x="226696" y="23921"/>
                </a:lnTo>
                <a:lnTo>
                  <a:pt x="234686" y="31932"/>
                </a:lnTo>
                <a:lnTo>
                  <a:pt x="242208" y="41734"/>
                </a:lnTo>
                <a:lnTo>
                  <a:pt x="249040" y="53287"/>
                </a:lnTo>
                <a:lnTo>
                  <a:pt x="255120" y="66384"/>
                </a:lnTo>
                <a:lnTo>
                  <a:pt x="260525" y="80397"/>
                </a:lnTo>
                <a:lnTo>
                  <a:pt x="265390" y="94408"/>
                </a:lnTo>
                <a:lnTo>
                  <a:pt x="269845" y="107905"/>
                </a:lnTo>
                <a:lnTo>
                  <a:pt x="273837" y="120913"/>
                </a:lnTo>
                <a:lnTo>
                  <a:pt x="277146" y="133795"/>
                </a:lnTo>
                <a:lnTo>
                  <a:pt x="279712" y="146792"/>
                </a:lnTo>
                <a:lnTo>
                  <a:pt x="281774" y="159827"/>
                </a:lnTo>
                <a:lnTo>
                  <a:pt x="283773" y="172593"/>
                </a:lnTo>
                <a:lnTo>
                  <a:pt x="285968" y="184932"/>
                </a:lnTo>
                <a:lnTo>
                  <a:pt x="288274" y="197000"/>
                </a:lnTo>
                <a:lnTo>
                  <a:pt x="290369" y="209169"/>
                </a:lnTo>
                <a:lnTo>
                  <a:pt x="292075" y="221654"/>
                </a:lnTo>
                <a:lnTo>
                  <a:pt x="293372" y="234496"/>
                </a:lnTo>
                <a:lnTo>
                  <a:pt x="294319" y="247657"/>
                </a:lnTo>
                <a:lnTo>
                  <a:pt x="294989" y="261070"/>
                </a:lnTo>
                <a:lnTo>
                  <a:pt x="295456" y="274671"/>
                </a:lnTo>
                <a:lnTo>
                  <a:pt x="295777" y="288408"/>
                </a:lnTo>
                <a:lnTo>
                  <a:pt x="295996" y="302246"/>
                </a:lnTo>
                <a:lnTo>
                  <a:pt x="296144" y="316317"/>
                </a:lnTo>
                <a:lnTo>
                  <a:pt x="296244" y="330910"/>
                </a:lnTo>
                <a:lnTo>
                  <a:pt x="296302" y="346129"/>
                </a:lnTo>
                <a:lnTo>
                  <a:pt x="296002" y="361604"/>
                </a:lnTo>
                <a:lnTo>
                  <a:pt x="294736" y="376613"/>
                </a:lnTo>
                <a:lnTo>
                  <a:pt x="292254" y="390787"/>
                </a:lnTo>
                <a:lnTo>
                  <a:pt x="288789" y="404252"/>
                </a:lnTo>
                <a:lnTo>
                  <a:pt x="284853" y="417441"/>
                </a:lnTo>
                <a:lnTo>
                  <a:pt x="280800" y="430649"/>
                </a:lnTo>
                <a:lnTo>
                  <a:pt x="276793" y="443995"/>
                </a:lnTo>
                <a:lnTo>
                  <a:pt x="272883" y="457503"/>
                </a:lnTo>
                <a:lnTo>
                  <a:pt x="269074" y="471147"/>
                </a:lnTo>
                <a:lnTo>
                  <a:pt x="265346" y="484736"/>
                </a:lnTo>
                <a:lnTo>
                  <a:pt x="261683" y="497933"/>
                </a:lnTo>
                <a:lnTo>
                  <a:pt x="258063" y="510585"/>
                </a:lnTo>
                <a:lnTo>
                  <a:pt x="254308" y="522707"/>
                </a:lnTo>
                <a:lnTo>
                  <a:pt x="250101" y="534387"/>
                </a:lnTo>
                <a:lnTo>
                  <a:pt x="245304" y="545728"/>
                </a:lnTo>
                <a:lnTo>
                  <a:pt x="239947" y="556820"/>
                </a:lnTo>
                <a:lnTo>
                  <a:pt x="234126" y="567735"/>
                </a:lnTo>
                <a:lnTo>
                  <a:pt x="227950" y="578522"/>
                </a:lnTo>
                <a:lnTo>
                  <a:pt x="221515" y="589055"/>
                </a:lnTo>
                <a:lnTo>
                  <a:pt x="214897" y="599055"/>
                </a:lnTo>
                <a:lnTo>
                  <a:pt x="208141" y="608416"/>
                </a:lnTo>
                <a:lnTo>
                  <a:pt x="200960" y="617346"/>
                </a:lnTo>
                <a:lnTo>
                  <a:pt x="192769" y="626262"/>
                </a:lnTo>
                <a:lnTo>
                  <a:pt x="183322" y="635403"/>
                </a:lnTo>
                <a:lnTo>
                  <a:pt x="172536" y="644509"/>
                </a:lnTo>
                <a:lnTo>
                  <a:pt x="160313" y="652943"/>
                </a:lnTo>
                <a:lnTo>
                  <a:pt x="146758" y="660385"/>
                </a:lnTo>
                <a:lnTo>
                  <a:pt x="132266" y="666517"/>
                </a:lnTo>
                <a:lnTo>
                  <a:pt x="117401" y="670880"/>
                </a:lnTo>
                <a:lnTo>
                  <a:pt x="102523" y="673396"/>
                </a:lnTo>
                <a:lnTo>
                  <a:pt x="87943" y="674136"/>
                </a:lnTo>
                <a:lnTo>
                  <a:pt x="73999" y="673127"/>
                </a:lnTo>
                <a:lnTo>
                  <a:pt x="60816" y="670555"/>
                </a:lnTo>
                <a:lnTo>
                  <a:pt x="48659" y="666390"/>
                </a:lnTo>
                <a:lnTo>
                  <a:pt x="38011" y="660322"/>
                </a:lnTo>
                <a:lnTo>
                  <a:pt x="28996" y="652356"/>
                </a:lnTo>
                <a:lnTo>
                  <a:pt x="21432" y="642924"/>
                </a:lnTo>
                <a:lnTo>
                  <a:pt x="15027" y="632684"/>
                </a:lnTo>
                <a:lnTo>
                  <a:pt x="9500" y="622091"/>
                </a:lnTo>
                <a:lnTo>
                  <a:pt x="4938" y="611218"/>
                </a:lnTo>
                <a:lnTo>
                  <a:pt x="1770" y="599859"/>
                </a:lnTo>
                <a:lnTo>
                  <a:pt x="124" y="587928"/>
                </a:lnTo>
                <a:lnTo>
                  <a:pt x="0" y="575627"/>
                </a:lnTo>
                <a:lnTo>
                  <a:pt x="1437" y="563363"/>
                </a:lnTo>
                <a:lnTo>
                  <a:pt x="4300" y="551378"/>
                </a:lnTo>
                <a:lnTo>
                  <a:pt x="8493" y="540059"/>
                </a:lnTo>
                <a:lnTo>
                  <a:pt x="14048" y="529989"/>
                </a:lnTo>
                <a:lnTo>
                  <a:pt x="20862" y="521373"/>
                </a:lnTo>
                <a:lnTo>
                  <a:pt x="28875" y="514249"/>
                </a:lnTo>
                <a:lnTo>
                  <a:pt x="38157" y="508673"/>
                </a:lnTo>
                <a:lnTo>
                  <a:pt x="48623" y="504517"/>
                </a:lnTo>
                <a:lnTo>
                  <a:pt x="60075" y="501690"/>
                </a:lnTo>
                <a:lnTo>
                  <a:pt x="72286" y="500225"/>
                </a:lnTo>
                <a:lnTo>
                  <a:pt x="85065" y="500013"/>
                </a:lnTo>
                <a:lnTo>
                  <a:pt x="98577" y="500834"/>
                </a:lnTo>
                <a:lnTo>
                  <a:pt x="113319" y="502447"/>
                </a:lnTo>
                <a:lnTo>
                  <a:pt x="129457" y="504645"/>
                </a:lnTo>
                <a:lnTo>
                  <a:pt x="146702" y="507425"/>
                </a:lnTo>
                <a:lnTo>
                  <a:pt x="164503" y="510969"/>
                </a:lnTo>
                <a:lnTo>
                  <a:pt x="182478" y="515315"/>
                </a:lnTo>
                <a:lnTo>
                  <a:pt x="200445" y="520370"/>
                </a:lnTo>
                <a:lnTo>
                  <a:pt x="218341" y="525988"/>
                </a:lnTo>
                <a:lnTo>
                  <a:pt x="236150" y="532027"/>
                </a:lnTo>
                <a:lnTo>
                  <a:pt x="253719" y="538370"/>
                </a:lnTo>
                <a:lnTo>
                  <a:pt x="270756" y="544928"/>
                </a:lnTo>
                <a:lnTo>
                  <a:pt x="287142" y="551629"/>
                </a:lnTo>
                <a:lnTo>
                  <a:pt x="302757" y="558264"/>
                </a:lnTo>
                <a:lnTo>
                  <a:pt x="317404" y="564492"/>
                </a:lnTo>
                <a:lnTo>
                  <a:pt x="331073" y="570158"/>
                </a:lnTo>
                <a:lnTo>
                  <a:pt x="344026" y="575130"/>
                </a:lnTo>
                <a:lnTo>
                  <a:pt x="358289" y="579703"/>
                </a:lnTo>
                <a:lnTo>
                  <a:pt x="378472" y="584277"/>
                </a:lnTo>
                <a:lnTo>
                  <a:pt x="412261" y="589596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699723" y="2409880"/>
            <a:ext cx="227549" cy="681570"/>
          </a:xfrm>
          <a:custGeom>
            <a:avLst/>
            <a:gdLst/>
            <a:ahLst/>
            <a:cxnLst/>
            <a:rect l="0" t="0" r="0" b="0"/>
            <a:pathLst>
              <a:path w="227549" h="681570">
                <a:moveTo>
                  <a:pt x="164432" y="504671"/>
                </a:moveTo>
                <a:lnTo>
                  <a:pt x="158498" y="495937"/>
                </a:lnTo>
                <a:lnTo>
                  <a:pt x="152293" y="488230"/>
                </a:lnTo>
                <a:lnTo>
                  <a:pt x="145198" y="480842"/>
                </a:lnTo>
                <a:lnTo>
                  <a:pt x="137257" y="474099"/>
                </a:lnTo>
                <a:lnTo>
                  <a:pt x="128611" y="468865"/>
                </a:lnTo>
                <a:lnTo>
                  <a:pt x="119416" y="465499"/>
                </a:lnTo>
                <a:lnTo>
                  <a:pt x="109817" y="463886"/>
                </a:lnTo>
                <a:lnTo>
                  <a:pt x="99927" y="463709"/>
                </a:lnTo>
                <a:lnTo>
                  <a:pt x="89834" y="464635"/>
                </a:lnTo>
                <a:lnTo>
                  <a:pt x="79600" y="466695"/>
                </a:lnTo>
                <a:lnTo>
                  <a:pt x="69271" y="470272"/>
                </a:lnTo>
                <a:lnTo>
                  <a:pt x="58885" y="475452"/>
                </a:lnTo>
                <a:lnTo>
                  <a:pt x="48792" y="482047"/>
                </a:lnTo>
                <a:lnTo>
                  <a:pt x="39621" y="489769"/>
                </a:lnTo>
                <a:lnTo>
                  <a:pt x="31639" y="498335"/>
                </a:lnTo>
                <a:lnTo>
                  <a:pt x="24789" y="507510"/>
                </a:lnTo>
                <a:lnTo>
                  <a:pt x="18871" y="517114"/>
                </a:lnTo>
                <a:lnTo>
                  <a:pt x="13671" y="527019"/>
                </a:lnTo>
                <a:lnTo>
                  <a:pt x="9160" y="537297"/>
                </a:lnTo>
                <a:lnTo>
                  <a:pt x="5494" y="548189"/>
                </a:lnTo>
                <a:lnTo>
                  <a:pt x="2695" y="559779"/>
                </a:lnTo>
                <a:lnTo>
                  <a:pt x="813" y="572005"/>
                </a:lnTo>
                <a:lnTo>
                  <a:pt x="0" y="584744"/>
                </a:lnTo>
                <a:lnTo>
                  <a:pt x="237" y="597862"/>
                </a:lnTo>
                <a:lnTo>
                  <a:pt x="1532" y="610925"/>
                </a:lnTo>
                <a:lnTo>
                  <a:pt x="3997" y="623236"/>
                </a:lnTo>
                <a:lnTo>
                  <a:pt x="7585" y="634475"/>
                </a:lnTo>
                <a:lnTo>
                  <a:pt x="12281" y="644664"/>
                </a:lnTo>
                <a:lnTo>
                  <a:pt x="18183" y="653976"/>
                </a:lnTo>
                <a:lnTo>
                  <a:pt x="25227" y="662599"/>
                </a:lnTo>
                <a:lnTo>
                  <a:pt x="33228" y="670222"/>
                </a:lnTo>
                <a:lnTo>
                  <a:pt x="41968" y="676066"/>
                </a:lnTo>
                <a:lnTo>
                  <a:pt x="51254" y="679845"/>
                </a:lnTo>
                <a:lnTo>
                  <a:pt x="60928" y="681569"/>
                </a:lnTo>
                <a:lnTo>
                  <a:pt x="70875" y="681289"/>
                </a:lnTo>
                <a:lnTo>
                  <a:pt x="81005" y="679238"/>
                </a:lnTo>
                <a:lnTo>
                  <a:pt x="91096" y="675439"/>
                </a:lnTo>
                <a:lnTo>
                  <a:pt x="100797" y="669623"/>
                </a:lnTo>
                <a:lnTo>
                  <a:pt x="109949" y="661830"/>
                </a:lnTo>
                <a:lnTo>
                  <a:pt x="118398" y="652515"/>
                </a:lnTo>
                <a:lnTo>
                  <a:pt x="125928" y="642354"/>
                </a:lnTo>
                <a:lnTo>
                  <a:pt x="132512" y="631819"/>
                </a:lnTo>
                <a:lnTo>
                  <a:pt x="138273" y="621154"/>
                </a:lnTo>
                <a:lnTo>
                  <a:pt x="143384" y="610468"/>
                </a:lnTo>
                <a:lnTo>
                  <a:pt x="148016" y="599801"/>
                </a:lnTo>
                <a:lnTo>
                  <a:pt x="152469" y="589164"/>
                </a:lnTo>
                <a:lnTo>
                  <a:pt x="157152" y="578555"/>
                </a:lnTo>
                <a:lnTo>
                  <a:pt x="162267" y="567969"/>
                </a:lnTo>
                <a:lnTo>
                  <a:pt x="167670" y="557400"/>
                </a:lnTo>
                <a:lnTo>
                  <a:pt x="172990" y="546844"/>
                </a:lnTo>
                <a:lnTo>
                  <a:pt x="178010" y="536292"/>
                </a:lnTo>
                <a:lnTo>
                  <a:pt x="182686" y="525577"/>
                </a:lnTo>
                <a:lnTo>
                  <a:pt x="187052" y="514392"/>
                </a:lnTo>
                <a:lnTo>
                  <a:pt x="191172" y="502604"/>
                </a:lnTo>
                <a:lnTo>
                  <a:pt x="195108" y="490246"/>
                </a:lnTo>
                <a:lnTo>
                  <a:pt x="198911" y="477418"/>
                </a:lnTo>
                <a:lnTo>
                  <a:pt x="202622" y="464232"/>
                </a:lnTo>
                <a:lnTo>
                  <a:pt x="206268" y="450784"/>
                </a:lnTo>
                <a:lnTo>
                  <a:pt x="209869" y="437150"/>
                </a:lnTo>
                <a:lnTo>
                  <a:pt x="213436" y="423383"/>
                </a:lnTo>
                <a:lnTo>
                  <a:pt x="216814" y="409358"/>
                </a:lnTo>
                <a:lnTo>
                  <a:pt x="219702" y="394796"/>
                </a:lnTo>
                <a:lnTo>
                  <a:pt x="221977" y="379594"/>
                </a:lnTo>
                <a:lnTo>
                  <a:pt x="223674" y="363960"/>
                </a:lnTo>
                <a:lnTo>
                  <a:pt x="224895" y="348311"/>
                </a:lnTo>
                <a:lnTo>
                  <a:pt x="225754" y="332895"/>
                </a:lnTo>
                <a:lnTo>
                  <a:pt x="226349" y="317782"/>
                </a:lnTo>
                <a:lnTo>
                  <a:pt x="226757" y="302947"/>
                </a:lnTo>
                <a:lnTo>
                  <a:pt x="227034" y="288339"/>
                </a:lnTo>
                <a:lnTo>
                  <a:pt x="227221" y="273901"/>
                </a:lnTo>
                <a:lnTo>
                  <a:pt x="227347" y="259587"/>
                </a:lnTo>
                <a:lnTo>
                  <a:pt x="227432" y="245360"/>
                </a:lnTo>
                <a:lnTo>
                  <a:pt x="227489" y="231193"/>
                </a:lnTo>
                <a:lnTo>
                  <a:pt x="227527" y="217069"/>
                </a:lnTo>
                <a:lnTo>
                  <a:pt x="227548" y="202977"/>
                </a:lnTo>
                <a:lnTo>
                  <a:pt x="227392" y="189072"/>
                </a:lnTo>
                <a:lnTo>
                  <a:pt x="226755" y="175657"/>
                </a:lnTo>
                <a:lnTo>
                  <a:pt x="225509" y="162841"/>
                </a:lnTo>
                <a:lnTo>
                  <a:pt x="223689" y="150098"/>
                </a:lnTo>
                <a:lnTo>
                  <a:pt x="221396" y="136404"/>
                </a:lnTo>
                <a:lnTo>
                  <a:pt x="218742" y="121266"/>
                </a:lnTo>
                <a:lnTo>
                  <a:pt x="215825" y="105012"/>
                </a:lnTo>
                <a:lnTo>
                  <a:pt x="212722" y="88483"/>
                </a:lnTo>
                <a:lnTo>
                  <a:pt x="209484" y="72221"/>
                </a:lnTo>
                <a:lnTo>
                  <a:pt x="205988" y="56574"/>
                </a:lnTo>
                <a:lnTo>
                  <a:pt x="201956" y="41847"/>
                </a:lnTo>
                <a:lnTo>
                  <a:pt x="197278" y="28120"/>
                </a:lnTo>
                <a:lnTo>
                  <a:pt x="191999" y="16091"/>
                </a:lnTo>
                <a:lnTo>
                  <a:pt x="186232" y="7119"/>
                </a:lnTo>
                <a:lnTo>
                  <a:pt x="180096" y="1694"/>
                </a:lnTo>
                <a:lnTo>
                  <a:pt x="173858" y="0"/>
                </a:lnTo>
                <a:lnTo>
                  <a:pt x="167903" y="2345"/>
                </a:lnTo>
                <a:lnTo>
                  <a:pt x="162421" y="8472"/>
                </a:lnTo>
                <a:lnTo>
                  <a:pt x="157418" y="17412"/>
                </a:lnTo>
                <a:lnTo>
                  <a:pt x="152825" y="27828"/>
                </a:lnTo>
                <a:lnTo>
                  <a:pt x="148553" y="38836"/>
                </a:lnTo>
                <a:lnTo>
                  <a:pt x="144683" y="50642"/>
                </a:lnTo>
                <a:lnTo>
                  <a:pt x="141456" y="64296"/>
                </a:lnTo>
                <a:lnTo>
                  <a:pt x="138945" y="80244"/>
                </a:lnTo>
                <a:lnTo>
                  <a:pt x="136919" y="97702"/>
                </a:lnTo>
                <a:lnTo>
                  <a:pt x="134944" y="115052"/>
                </a:lnTo>
                <a:lnTo>
                  <a:pt x="132766" y="131358"/>
                </a:lnTo>
                <a:lnTo>
                  <a:pt x="130470" y="146542"/>
                </a:lnTo>
                <a:lnTo>
                  <a:pt x="128383" y="161027"/>
                </a:lnTo>
                <a:lnTo>
                  <a:pt x="126682" y="175173"/>
                </a:lnTo>
                <a:lnTo>
                  <a:pt x="125388" y="189182"/>
                </a:lnTo>
                <a:lnTo>
                  <a:pt x="124444" y="203149"/>
                </a:lnTo>
                <a:lnTo>
                  <a:pt x="123779" y="217114"/>
                </a:lnTo>
                <a:lnTo>
                  <a:pt x="123486" y="231090"/>
                </a:lnTo>
                <a:lnTo>
                  <a:pt x="123814" y="245081"/>
                </a:lnTo>
                <a:lnTo>
                  <a:pt x="124844" y="259084"/>
                </a:lnTo>
                <a:lnTo>
                  <a:pt x="126349" y="273098"/>
                </a:lnTo>
                <a:lnTo>
                  <a:pt x="127897" y="287118"/>
                </a:lnTo>
                <a:lnTo>
                  <a:pt x="129237" y="301145"/>
                </a:lnTo>
                <a:lnTo>
                  <a:pt x="130459" y="315175"/>
                </a:lnTo>
                <a:lnTo>
                  <a:pt x="131884" y="329207"/>
                </a:lnTo>
                <a:lnTo>
                  <a:pt x="133691" y="343242"/>
                </a:lnTo>
                <a:lnTo>
                  <a:pt x="135735" y="357277"/>
                </a:lnTo>
                <a:lnTo>
                  <a:pt x="137654" y="371313"/>
                </a:lnTo>
                <a:lnTo>
                  <a:pt x="139246" y="385346"/>
                </a:lnTo>
                <a:lnTo>
                  <a:pt x="140637" y="399210"/>
                </a:lnTo>
                <a:lnTo>
                  <a:pt x="142178" y="412599"/>
                </a:lnTo>
                <a:lnTo>
                  <a:pt x="144062" y="425388"/>
                </a:lnTo>
                <a:lnTo>
                  <a:pt x="146158" y="437773"/>
                </a:lnTo>
                <a:lnTo>
                  <a:pt x="148112" y="450163"/>
                </a:lnTo>
                <a:lnTo>
                  <a:pt x="149733" y="462798"/>
                </a:lnTo>
                <a:lnTo>
                  <a:pt x="151312" y="475743"/>
                </a:lnTo>
                <a:lnTo>
                  <a:pt x="153512" y="488973"/>
                </a:lnTo>
                <a:lnTo>
                  <a:pt x="156661" y="502428"/>
                </a:lnTo>
                <a:lnTo>
                  <a:pt x="160759" y="515889"/>
                </a:lnTo>
                <a:lnTo>
                  <a:pt x="165661" y="528999"/>
                </a:lnTo>
                <a:lnTo>
                  <a:pt x="171179" y="541583"/>
                </a:lnTo>
                <a:lnTo>
                  <a:pt x="177037" y="553389"/>
                </a:lnTo>
                <a:lnTo>
                  <a:pt x="183560" y="565262"/>
                </a:lnTo>
                <a:lnTo>
                  <a:pt x="192435" y="579359"/>
                </a:lnTo>
                <a:lnTo>
                  <a:pt x="206547" y="59942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045818" y="2851380"/>
            <a:ext cx="18381" cy="189514"/>
          </a:xfrm>
          <a:custGeom>
            <a:avLst/>
            <a:gdLst/>
            <a:ahLst/>
            <a:cxnLst/>
            <a:rect l="0" t="0" r="0" b="0"/>
            <a:pathLst>
              <a:path w="18381" h="189514">
                <a:moveTo>
                  <a:pt x="7851" y="0"/>
                </a:moveTo>
                <a:lnTo>
                  <a:pt x="7784" y="11802"/>
                </a:lnTo>
                <a:lnTo>
                  <a:pt x="7144" y="23572"/>
                </a:lnTo>
                <a:lnTo>
                  <a:pt x="5852" y="36462"/>
                </a:lnTo>
                <a:lnTo>
                  <a:pt x="4165" y="50310"/>
                </a:lnTo>
                <a:lnTo>
                  <a:pt x="2497" y="64638"/>
                </a:lnTo>
                <a:lnTo>
                  <a:pt x="1088" y="79103"/>
                </a:lnTo>
                <a:lnTo>
                  <a:pt x="162" y="93380"/>
                </a:lnTo>
                <a:lnTo>
                  <a:pt x="0" y="107108"/>
                </a:lnTo>
                <a:lnTo>
                  <a:pt x="674" y="120144"/>
                </a:lnTo>
                <a:lnTo>
                  <a:pt x="2131" y="132469"/>
                </a:lnTo>
                <a:lnTo>
                  <a:pt x="4535" y="145497"/>
                </a:lnTo>
                <a:lnTo>
                  <a:pt x="9215" y="162609"/>
                </a:lnTo>
                <a:lnTo>
                  <a:pt x="18380" y="18951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085254" y="2725038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990498" y="2823431"/>
            <a:ext cx="427413" cy="564904"/>
          </a:xfrm>
          <a:custGeom>
            <a:avLst/>
            <a:gdLst/>
            <a:ahLst/>
            <a:cxnLst/>
            <a:rect l="0" t="0" r="0" b="0"/>
            <a:pathLst>
              <a:path w="427413" h="564904">
                <a:moveTo>
                  <a:pt x="284269" y="164820"/>
                </a:moveTo>
                <a:lnTo>
                  <a:pt x="293003" y="161819"/>
                </a:lnTo>
                <a:lnTo>
                  <a:pt x="300709" y="158396"/>
                </a:lnTo>
                <a:lnTo>
                  <a:pt x="308107" y="154196"/>
                </a:lnTo>
                <a:lnTo>
                  <a:pt x="315195" y="149123"/>
                </a:lnTo>
                <a:lnTo>
                  <a:pt x="321726" y="142993"/>
                </a:lnTo>
                <a:lnTo>
                  <a:pt x="327594" y="135800"/>
                </a:lnTo>
                <a:lnTo>
                  <a:pt x="332686" y="127367"/>
                </a:lnTo>
                <a:lnTo>
                  <a:pt x="336808" y="117275"/>
                </a:lnTo>
                <a:lnTo>
                  <a:pt x="339945" y="105454"/>
                </a:lnTo>
                <a:lnTo>
                  <a:pt x="342068" y="92279"/>
                </a:lnTo>
                <a:lnTo>
                  <a:pt x="343052" y="78372"/>
                </a:lnTo>
                <a:lnTo>
                  <a:pt x="342928" y="64178"/>
                </a:lnTo>
                <a:lnTo>
                  <a:pt x="341541" y="50244"/>
                </a:lnTo>
                <a:lnTo>
                  <a:pt x="338482" y="37274"/>
                </a:lnTo>
                <a:lnTo>
                  <a:pt x="333683" y="25571"/>
                </a:lnTo>
                <a:lnTo>
                  <a:pt x="327358" y="15562"/>
                </a:lnTo>
                <a:lnTo>
                  <a:pt x="319825" y="7960"/>
                </a:lnTo>
                <a:lnTo>
                  <a:pt x="311394" y="2927"/>
                </a:lnTo>
                <a:lnTo>
                  <a:pt x="302481" y="325"/>
                </a:lnTo>
                <a:lnTo>
                  <a:pt x="293585" y="0"/>
                </a:lnTo>
                <a:lnTo>
                  <a:pt x="284983" y="1632"/>
                </a:lnTo>
                <a:lnTo>
                  <a:pt x="276904" y="4979"/>
                </a:lnTo>
                <a:lnTo>
                  <a:pt x="269624" y="9956"/>
                </a:lnTo>
                <a:lnTo>
                  <a:pt x="263208" y="16382"/>
                </a:lnTo>
                <a:lnTo>
                  <a:pt x="257560" y="24305"/>
                </a:lnTo>
                <a:lnTo>
                  <a:pt x="252524" y="34057"/>
                </a:lnTo>
                <a:lnTo>
                  <a:pt x="247956" y="45648"/>
                </a:lnTo>
                <a:lnTo>
                  <a:pt x="244055" y="58500"/>
                </a:lnTo>
                <a:lnTo>
                  <a:pt x="241339" y="71657"/>
                </a:lnTo>
                <a:lnTo>
                  <a:pt x="239994" y="84540"/>
                </a:lnTo>
                <a:lnTo>
                  <a:pt x="239905" y="96950"/>
                </a:lnTo>
                <a:lnTo>
                  <a:pt x="240833" y="108890"/>
                </a:lnTo>
                <a:lnTo>
                  <a:pt x="242536" y="120434"/>
                </a:lnTo>
                <a:lnTo>
                  <a:pt x="244967" y="131508"/>
                </a:lnTo>
                <a:lnTo>
                  <a:pt x="248268" y="141886"/>
                </a:lnTo>
                <a:lnTo>
                  <a:pt x="252453" y="151498"/>
                </a:lnTo>
                <a:lnTo>
                  <a:pt x="257567" y="160260"/>
                </a:lnTo>
                <a:lnTo>
                  <a:pt x="263757" y="168001"/>
                </a:lnTo>
                <a:lnTo>
                  <a:pt x="270998" y="174717"/>
                </a:lnTo>
                <a:lnTo>
                  <a:pt x="279132" y="180227"/>
                </a:lnTo>
                <a:lnTo>
                  <a:pt x="287963" y="184105"/>
                </a:lnTo>
                <a:lnTo>
                  <a:pt x="297305" y="186264"/>
                </a:lnTo>
                <a:lnTo>
                  <a:pt x="306847" y="186749"/>
                </a:lnTo>
                <a:lnTo>
                  <a:pt x="316173" y="185562"/>
                </a:lnTo>
                <a:lnTo>
                  <a:pt x="325073" y="182871"/>
                </a:lnTo>
                <a:lnTo>
                  <a:pt x="333522" y="178794"/>
                </a:lnTo>
                <a:lnTo>
                  <a:pt x="341584" y="173318"/>
                </a:lnTo>
                <a:lnTo>
                  <a:pt x="349333" y="166557"/>
                </a:lnTo>
                <a:lnTo>
                  <a:pt x="356521" y="158579"/>
                </a:lnTo>
                <a:lnTo>
                  <a:pt x="362597" y="149322"/>
                </a:lnTo>
                <a:lnTo>
                  <a:pt x="367367" y="138904"/>
                </a:lnTo>
                <a:lnTo>
                  <a:pt x="371496" y="128753"/>
                </a:lnTo>
                <a:lnTo>
                  <a:pt x="376071" y="122688"/>
                </a:lnTo>
                <a:lnTo>
                  <a:pt x="380922" y="122875"/>
                </a:lnTo>
                <a:lnTo>
                  <a:pt x="385338" y="127642"/>
                </a:lnTo>
                <a:lnTo>
                  <a:pt x="389313" y="135614"/>
                </a:lnTo>
                <a:lnTo>
                  <a:pt x="393027" y="146103"/>
                </a:lnTo>
                <a:lnTo>
                  <a:pt x="396612" y="158573"/>
                </a:lnTo>
                <a:lnTo>
                  <a:pt x="400141" y="172544"/>
                </a:lnTo>
                <a:lnTo>
                  <a:pt x="403646" y="187611"/>
                </a:lnTo>
                <a:lnTo>
                  <a:pt x="407146" y="203457"/>
                </a:lnTo>
                <a:lnTo>
                  <a:pt x="410644" y="219847"/>
                </a:lnTo>
                <a:lnTo>
                  <a:pt x="414145" y="236611"/>
                </a:lnTo>
                <a:lnTo>
                  <a:pt x="417643" y="253630"/>
                </a:lnTo>
                <a:lnTo>
                  <a:pt x="420974" y="270823"/>
                </a:lnTo>
                <a:lnTo>
                  <a:pt x="423831" y="288132"/>
                </a:lnTo>
                <a:lnTo>
                  <a:pt x="426076" y="305511"/>
                </a:lnTo>
                <a:lnTo>
                  <a:pt x="427412" y="322606"/>
                </a:lnTo>
                <a:lnTo>
                  <a:pt x="427328" y="338786"/>
                </a:lnTo>
                <a:lnTo>
                  <a:pt x="425670" y="353770"/>
                </a:lnTo>
                <a:lnTo>
                  <a:pt x="422436" y="367289"/>
                </a:lnTo>
                <a:lnTo>
                  <a:pt x="417599" y="378926"/>
                </a:lnTo>
                <a:lnTo>
                  <a:pt x="411305" y="388641"/>
                </a:lnTo>
                <a:lnTo>
                  <a:pt x="403656" y="396691"/>
                </a:lnTo>
                <a:lnTo>
                  <a:pt x="394626" y="403431"/>
                </a:lnTo>
                <a:lnTo>
                  <a:pt x="384333" y="409189"/>
                </a:lnTo>
                <a:lnTo>
                  <a:pt x="373000" y="414078"/>
                </a:lnTo>
                <a:lnTo>
                  <a:pt x="360868" y="417998"/>
                </a:lnTo>
                <a:lnTo>
                  <a:pt x="348149" y="420977"/>
                </a:lnTo>
                <a:lnTo>
                  <a:pt x="334846" y="423318"/>
                </a:lnTo>
                <a:lnTo>
                  <a:pt x="320777" y="425506"/>
                </a:lnTo>
                <a:lnTo>
                  <a:pt x="305912" y="427831"/>
                </a:lnTo>
                <a:lnTo>
                  <a:pt x="290676" y="430394"/>
                </a:lnTo>
                <a:lnTo>
                  <a:pt x="275827" y="433194"/>
                </a:lnTo>
                <a:lnTo>
                  <a:pt x="261753" y="436190"/>
                </a:lnTo>
                <a:lnTo>
                  <a:pt x="248014" y="439339"/>
                </a:lnTo>
                <a:lnTo>
                  <a:pt x="233577" y="442599"/>
                </a:lnTo>
                <a:lnTo>
                  <a:pt x="217908" y="445941"/>
                </a:lnTo>
                <a:lnTo>
                  <a:pt x="201451" y="449507"/>
                </a:lnTo>
                <a:lnTo>
                  <a:pt x="185310" y="453586"/>
                </a:lnTo>
                <a:lnTo>
                  <a:pt x="170109" y="458300"/>
                </a:lnTo>
                <a:lnTo>
                  <a:pt x="155648" y="463772"/>
                </a:lnTo>
                <a:lnTo>
                  <a:pt x="141191" y="470202"/>
                </a:lnTo>
                <a:lnTo>
                  <a:pt x="126286" y="477605"/>
                </a:lnTo>
                <a:lnTo>
                  <a:pt x="110971" y="485847"/>
                </a:lnTo>
                <a:lnTo>
                  <a:pt x="95596" y="494750"/>
                </a:lnTo>
                <a:lnTo>
                  <a:pt x="80403" y="504141"/>
                </a:lnTo>
                <a:lnTo>
                  <a:pt x="65792" y="513716"/>
                </a:lnTo>
                <a:lnTo>
                  <a:pt x="52365" y="523063"/>
                </a:lnTo>
                <a:lnTo>
                  <a:pt x="40351" y="531968"/>
                </a:lnTo>
                <a:lnTo>
                  <a:pt x="29932" y="540110"/>
                </a:lnTo>
                <a:lnTo>
                  <a:pt x="20408" y="547767"/>
                </a:lnTo>
                <a:lnTo>
                  <a:pt x="10946" y="555610"/>
                </a:lnTo>
                <a:lnTo>
                  <a:pt x="0" y="56490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553108" y="2882965"/>
            <a:ext cx="16458" cy="168457"/>
          </a:xfrm>
          <a:custGeom>
            <a:avLst/>
            <a:gdLst/>
            <a:ahLst/>
            <a:cxnLst/>
            <a:rect l="0" t="0" r="0" b="0"/>
            <a:pathLst>
              <a:path w="16458" h="168457">
                <a:moveTo>
                  <a:pt x="16457" y="0"/>
                </a:moveTo>
                <a:lnTo>
                  <a:pt x="10723" y="6002"/>
                </a:lnTo>
                <a:lnTo>
                  <a:pt x="6440" y="12847"/>
                </a:lnTo>
                <a:lnTo>
                  <a:pt x="3239" y="21239"/>
                </a:lnTo>
                <a:lnTo>
                  <a:pt x="1050" y="31039"/>
                </a:lnTo>
                <a:lnTo>
                  <a:pt x="0" y="42002"/>
                </a:lnTo>
                <a:lnTo>
                  <a:pt x="55" y="53863"/>
                </a:lnTo>
                <a:lnTo>
                  <a:pt x="879" y="66386"/>
                </a:lnTo>
                <a:lnTo>
                  <a:pt x="1958" y="79383"/>
                </a:lnTo>
                <a:lnTo>
                  <a:pt x="2974" y="92702"/>
                </a:lnTo>
                <a:lnTo>
                  <a:pt x="3808" y="106020"/>
                </a:lnTo>
                <a:lnTo>
                  <a:pt x="4530" y="120346"/>
                </a:lnTo>
                <a:lnTo>
                  <a:pt x="5201" y="139171"/>
                </a:lnTo>
                <a:lnTo>
                  <a:pt x="5928" y="168456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548508" y="2693453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0" y="0"/>
                </a:moveTo>
                <a:lnTo>
                  <a:pt x="10528" y="1052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759202" y="2619753"/>
            <a:ext cx="10405" cy="410613"/>
          </a:xfrm>
          <a:custGeom>
            <a:avLst/>
            <a:gdLst/>
            <a:ahLst/>
            <a:cxnLst/>
            <a:rect l="0" t="0" r="0" b="0"/>
            <a:pathLst>
              <a:path w="10405" h="410613">
                <a:moveTo>
                  <a:pt x="10404" y="0"/>
                </a:moveTo>
                <a:lnTo>
                  <a:pt x="7538" y="8936"/>
                </a:lnTo>
                <a:lnTo>
                  <a:pt x="5395" y="18563"/>
                </a:lnTo>
                <a:lnTo>
                  <a:pt x="3792" y="29850"/>
                </a:lnTo>
                <a:lnTo>
                  <a:pt x="2612" y="42517"/>
                </a:lnTo>
                <a:lnTo>
                  <a:pt x="1763" y="55997"/>
                </a:lnTo>
                <a:lnTo>
                  <a:pt x="1166" y="69882"/>
                </a:lnTo>
                <a:lnTo>
                  <a:pt x="751" y="84436"/>
                </a:lnTo>
                <a:lnTo>
                  <a:pt x="467" y="100473"/>
                </a:lnTo>
                <a:lnTo>
                  <a:pt x="274" y="118321"/>
                </a:lnTo>
                <a:lnTo>
                  <a:pt x="143" y="137372"/>
                </a:lnTo>
                <a:lnTo>
                  <a:pt x="54" y="156399"/>
                </a:lnTo>
                <a:lnTo>
                  <a:pt x="0" y="174687"/>
                </a:lnTo>
                <a:lnTo>
                  <a:pt x="133" y="192372"/>
                </a:lnTo>
                <a:lnTo>
                  <a:pt x="755" y="210147"/>
                </a:lnTo>
                <a:lnTo>
                  <a:pt x="1986" y="228433"/>
                </a:lnTo>
                <a:lnTo>
                  <a:pt x="3627" y="247171"/>
                </a:lnTo>
                <a:lnTo>
                  <a:pt x="5267" y="265998"/>
                </a:lnTo>
                <a:lnTo>
                  <a:pt x="6665" y="284667"/>
                </a:lnTo>
                <a:lnTo>
                  <a:pt x="7754" y="302935"/>
                </a:lnTo>
                <a:lnTo>
                  <a:pt x="8559" y="320502"/>
                </a:lnTo>
                <a:lnTo>
                  <a:pt x="9136" y="337263"/>
                </a:lnTo>
                <a:lnTo>
                  <a:pt x="9541" y="352887"/>
                </a:lnTo>
                <a:lnTo>
                  <a:pt x="9864" y="368357"/>
                </a:lnTo>
                <a:lnTo>
                  <a:pt x="10136" y="386151"/>
                </a:lnTo>
                <a:lnTo>
                  <a:pt x="10404" y="410612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653793" y="2756623"/>
            <a:ext cx="221099" cy="42115"/>
          </a:xfrm>
          <a:custGeom>
            <a:avLst/>
            <a:gdLst/>
            <a:ahLst/>
            <a:cxnLst/>
            <a:rect l="0" t="0" r="0" b="0"/>
            <a:pathLst>
              <a:path w="221099" h="42115">
                <a:moveTo>
                  <a:pt x="221098" y="0"/>
                </a:moveTo>
                <a:lnTo>
                  <a:pt x="209296" y="5801"/>
                </a:lnTo>
                <a:lnTo>
                  <a:pt x="197527" y="10725"/>
                </a:lnTo>
                <a:lnTo>
                  <a:pt x="184632" y="15223"/>
                </a:lnTo>
                <a:lnTo>
                  <a:pt x="170612" y="19271"/>
                </a:lnTo>
                <a:lnTo>
                  <a:pt x="155635" y="22637"/>
                </a:lnTo>
                <a:lnTo>
                  <a:pt x="139917" y="25250"/>
                </a:lnTo>
                <a:lnTo>
                  <a:pt x="123814" y="27349"/>
                </a:lnTo>
                <a:lnTo>
                  <a:pt x="107790" y="29376"/>
                </a:lnTo>
                <a:lnTo>
                  <a:pt x="92097" y="31591"/>
                </a:lnTo>
                <a:lnTo>
                  <a:pt x="76814" y="33921"/>
                </a:lnTo>
                <a:lnTo>
                  <a:pt x="60130" y="36277"/>
                </a:lnTo>
                <a:lnTo>
                  <a:pt x="37227" y="38872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119403" y="2424834"/>
            <a:ext cx="229272" cy="686554"/>
          </a:xfrm>
          <a:custGeom>
            <a:avLst/>
            <a:gdLst/>
            <a:ahLst/>
            <a:cxnLst/>
            <a:rect l="0" t="0" r="0" b="0"/>
            <a:pathLst>
              <a:path w="229272" h="686554">
                <a:moveTo>
                  <a:pt x="187157" y="510774"/>
                </a:moveTo>
                <a:lnTo>
                  <a:pt x="181289" y="501973"/>
                </a:lnTo>
                <a:lnTo>
                  <a:pt x="175724" y="493626"/>
                </a:lnTo>
                <a:lnTo>
                  <a:pt x="169925" y="484932"/>
                </a:lnTo>
                <a:lnTo>
                  <a:pt x="163844" y="475984"/>
                </a:lnTo>
                <a:lnTo>
                  <a:pt x="157515" y="467137"/>
                </a:lnTo>
                <a:lnTo>
                  <a:pt x="150978" y="458608"/>
                </a:lnTo>
                <a:lnTo>
                  <a:pt x="143956" y="450765"/>
                </a:lnTo>
                <a:lnTo>
                  <a:pt x="135877" y="444184"/>
                </a:lnTo>
                <a:lnTo>
                  <a:pt x="126517" y="439065"/>
                </a:lnTo>
                <a:lnTo>
                  <a:pt x="116130" y="435443"/>
                </a:lnTo>
                <a:lnTo>
                  <a:pt x="105240" y="433371"/>
                </a:lnTo>
                <a:lnTo>
                  <a:pt x="94217" y="432721"/>
                </a:lnTo>
                <a:lnTo>
                  <a:pt x="83393" y="433401"/>
                </a:lnTo>
                <a:lnTo>
                  <a:pt x="73132" y="435443"/>
                </a:lnTo>
                <a:lnTo>
                  <a:pt x="63574" y="438749"/>
                </a:lnTo>
                <a:lnTo>
                  <a:pt x="54835" y="443425"/>
                </a:lnTo>
                <a:lnTo>
                  <a:pt x="47104" y="449844"/>
                </a:lnTo>
                <a:lnTo>
                  <a:pt x="40378" y="458053"/>
                </a:lnTo>
                <a:lnTo>
                  <a:pt x="34350" y="467820"/>
                </a:lnTo>
                <a:lnTo>
                  <a:pt x="28526" y="478818"/>
                </a:lnTo>
                <a:lnTo>
                  <a:pt x="22611" y="490738"/>
                </a:lnTo>
                <a:lnTo>
                  <a:pt x="16823" y="503486"/>
                </a:lnTo>
                <a:lnTo>
                  <a:pt x="11769" y="517174"/>
                </a:lnTo>
                <a:lnTo>
                  <a:pt x="7740" y="531788"/>
                </a:lnTo>
                <a:lnTo>
                  <a:pt x="4713" y="547194"/>
                </a:lnTo>
                <a:lnTo>
                  <a:pt x="2525" y="563221"/>
                </a:lnTo>
                <a:lnTo>
                  <a:pt x="985" y="579700"/>
                </a:lnTo>
                <a:lnTo>
                  <a:pt x="86" y="596172"/>
                </a:lnTo>
                <a:lnTo>
                  <a:pt x="0" y="611925"/>
                </a:lnTo>
                <a:lnTo>
                  <a:pt x="762" y="626625"/>
                </a:lnTo>
                <a:lnTo>
                  <a:pt x="2594" y="640121"/>
                </a:lnTo>
                <a:lnTo>
                  <a:pt x="5959" y="652274"/>
                </a:lnTo>
                <a:lnTo>
                  <a:pt x="10978" y="663140"/>
                </a:lnTo>
                <a:lnTo>
                  <a:pt x="17790" y="672438"/>
                </a:lnTo>
                <a:lnTo>
                  <a:pt x="26716" y="679489"/>
                </a:lnTo>
                <a:lnTo>
                  <a:pt x="37709" y="684118"/>
                </a:lnTo>
                <a:lnTo>
                  <a:pt x="49971" y="686430"/>
                </a:lnTo>
                <a:lnTo>
                  <a:pt x="62191" y="686553"/>
                </a:lnTo>
                <a:lnTo>
                  <a:pt x="73623" y="684782"/>
                </a:lnTo>
                <a:lnTo>
                  <a:pt x="84073" y="681340"/>
                </a:lnTo>
                <a:lnTo>
                  <a:pt x="93627" y="676298"/>
                </a:lnTo>
                <a:lnTo>
                  <a:pt x="102457" y="669838"/>
                </a:lnTo>
                <a:lnTo>
                  <a:pt x="110745" y="662231"/>
                </a:lnTo>
                <a:lnTo>
                  <a:pt x="118639" y="653756"/>
                </a:lnTo>
                <a:lnTo>
                  <a:pt x="126257" y="644640"/>
                </a:lnTo>
                <a:lnTo>
                  <a:pt x="133681" y="634739"/>
                </a:lnTo>
                <a:lnTo>
                  <a:pt x="140975" y="623576"/>
                </a:lnTo>
                <a:lnTo>
                  <a:pt x="148173" y="610997"/>
                </a:lnTo>
                <a:lnTo>
                  <a:pt x="155143" y="597465"/>
                </a:lnTo>
                <a:lnTo>
                  <a:pt x="161597" y="583842"/>
                </a:lnTo>
                <a:lnTo>
                  <a:pt x="167414" y="570640"/>
                </a:lnTo>
                <a:lnTo>
                  <a:pt x="172472" y="557843"/>
                </a:lnTo>
                <a:lnTo>
                  <a:pt x="176571" y="545111"/>
                </a:lnTo>
                <a:lnTo>
                  <a:pt x="179701" y="532214"/>
                </a:lnTo>
                <a:lnTo>
                  <a:pt x="182161" y="519077"/>
                </a:lnTo>
                <a:lnTo>
                  <a:pt x="184435" y="505711"/>
                </a:lnTo>
                <a:lnTo>
                  <a:pt x="186817" y="492156"/>
                </a:lnTo>
                <a:lnTo>
                  <a:pt x="189250" y="478458"/>
                </a:lnTo>
                <a:lnTo>
                  <a:pt x="191431" y="464655"/>
                </a:lnTo>
                <a:lnTo>
                  <a:pt x="193200" y="450774"/>
                </a:lnTo>
                <a:lnTo>
                  <a:pt x="194709" y="436672"/>
                </a:lnTo>
                <a:lnTo>
                  <a:pt x="196329" y="422060"/>
                </a:lnTo>
                <a:lnTo>
                  <a:pt x="198271" y="406823"/>
                </a:lnTo>
                <a:lnTo>
                  <a:pt x="200575" y="391166"/>
                </a:lnTo>
                <a:lnTo>
                  <a:pt x="203201" y="375502"/>
                </a:lnTo>
                <a:lnTo>
                  <a:pt x="206076" y="360072"/>
                </a:lnTo>
                <a:lnTo>
                  <a:pt x="208973" y="344778"/>
                </a:lnTo>
                <a:lnTo>
                  <a:pt x="211532" y="329290"/>
                </a:lnTo>
                <a:lnTo>
                  <a:pt x="213581" y="313430"/>
                </a:lnTo>
                <a:lnTo>
                  <a:pt x="215125" y="297338"/>
                </a:lnTo>
                <a:lnTo>
                  <a:pt x="216243" y="281374"/>
                </a:lnTo>
                <a:lnTo>
                  <a:pt x="217033" y="265743"/>
                </a:lnTo>
                <a:lnTo>
                  <a:pt x="217581" y="250483"/>
                </a:lnTo>
                <a:lnTo>
                  <a:pt x="217958" y="235550"/>
                </a:lnTo>
                <a:lnTo>
                  <a:pt x="218214" y="220876"/>
                </a:lnTo>
                <a:lnTo>
                  <a:pt x="218388" y="206393"/>
                </a:lnTo>
                <a:lnTo>
                  <a:pt x="218504" y="192050"/>
                </a:lnTo>
                <a:lnTo>
                  <a:pt x="218578" y="177794"/>
                </a:lnTo>
                <a:lnTo>
                  <a:pt x="218459" y="163269"/>
                </a:lnTo>
                <a:lnTo>
                  <a:pt x="217846" y="147839"/>
                </a:lnTo>
                <a:lnTo>
                  <a:pt x="216621" y="131234"/>
                </a:lnTo>
                <a:lnTo>
                  <a:pt x="214984" y="113675"/>
                </a:lnTo>
                <a:lnTo>
                  <a:pt x="213346" y="95663"/>
                </a:lnTo>
                <a:lnTo>
                  <a:pt x="211947" y="77556"/>
                </a:lnTo>
                <a:lnTo>
                  <a:pt x="210685" y="59840"/>
                </a:lnTo>
                <a:lnTo>
                  <a:pt x="209232" y="43178"/>
                </a:lnTo>
                <a:lnTo>
                  <a:pt x="207398" y="27851"/>
                </a:lnTo>
                <a:lnTo>
                  <a:pt x="204974" y="14600"/>
                </a:lnTo>
                <a:lnTo>
                  <a:pt x="200943" y="4917"/>
                </a:lnTo>
                <a:lnTo>
                  <a:pt x="195173" y="0"/>
                </a:lnTo>
                <a:lnTo>
                  <a:pt x="189363" y="368"/>
                </a:lnTo>
                <a:lnTo>
                  <a:pt x="184077" y="5389"/>
                </a:lnTo>
                <a:lnTo>
                  <a:pt x="179306" y="13730"/>
                </a:lnTo>
                <a:lnTo>
                  <a:pt x="174927" y="23822"/>
                </a:lnTo>
                <a:lnTo>
                  <a:pt x="170829" y="34638"/>
                </a:lnTo>
                <a:lnTo>
                  <a:pt x="167092" y="45826"/>
                </a:lnTo>
                <a:lnTo>
                  <a:pt x="163962" y="57479"/>
                </a:lnTo>
                <a:lnTo>
                  <a:pt x="161525" y="69652"/>
                </a:lnTo>
                <a:lnTo>
                  <a:pt x="159720" y="82305"/>
                </a:lnTo>
                <a:lnTo>
                  <a:pt x="158426" y="95347"/>
                </a:lnTo>
                <a:lnTo>
                  <a:pt x="157518" y="108685"/>
                </a:lnTo>
                <a:lnTo>
                  <a:pt x="156891" y="122239"/>
                </a:lnTo>
                <a:lnTo>
                  <a:pt x="156462" y="135946"/>
                </a:lnTo>
                <a:lnTo>
                  <a:pt x="156170" y="149759"/>
                </a:lnTo>
                <a:lnTo>
                  <a:pt x="155973" y="163644"/>
                </a:lnTo>
                <a:lnTo>
                  <a:pt x="155840" y="177580"/>
                </a:lnTo>
                <a:lnTo>
                  <a:pt x="155751" y="191553"/>
                </a:lnTo>
                <a:lnTo>
                  <a:pt x="155691" y="205718"/>
                </a:lnTo>
                <a:lnTo>
                  <a:pt x="155651" y="220374"/>
                </a:lnTo>
                <a:lnTo>
                  <a:pt x="155625" y="235639"/>
                </a:lnTo>
                <a:lnTo>
                  <a:pt x="155607" y="251316"/>
                </a:lnTo>
                <a:lnTo>
                  <a:pt x="155595" y="266993"/>
                </a:lnTo>
                <a:lnTo>
                  <a:pt x="155587" y="282432"/>
                </a:lnTo>
                <a:lnTo>
                  <a:pt x="155582" y="297732"/>
                </a:lnTo>
                <a:lnTo>
                  <a:pt x="155579" y="313224"/>
                </a:lnTo>
                <a:lnTo>
                  <a:pt x="155581" y="329087"/>
                </a:lnTo>
                <a:lnTo>
                  <a:pt x="155752" y="345181"/>
                </a:lnTo>
                <a:lnTo>
                  <a:pt x="156399" y="361146"/>
                </a:lnTo>
                <a:lnTo>
                  <a:pt x="157652" y="376777"/>
                </a:lnTo>
                <a:lnTo>
                  <a:pt x="159477" y="392037"/>
                </a:lnTo>
                <a:lnTo>
                  <a:pt x="161773" y="406970"/>
                </a:lnTo>
                <a:lnTo>
                  <a:pt x="164429" y="421645"/>
                </a:lnTo>
                <a:lnTo>
                  <a:pt x="167347" y="436128"/>
                </a:lnTo>
                <a:lnTo>
                  <a:pt x="170452" y="450472"/>
                </a:lnTo>
                <a:lnTo>
                  <a:pt x="173685" y="464714"/>
                </a:lnTo>
                <a:lnTo>
                  <a:pt x="177008" y="478721"/>
                </a:lnTo>
                <a:lnTo>
                  <a:pt x="180392" y="492206"/>
                </a:lnTo>
                <a:lnTo>
                  <a:pt x="183822" y="505060"/>
                </a:lnTo>
                <a:lnTo>
                  <a:pt x="187448" y="517488"/>
                </a:lnTo>
                <a:lnTo>
                  <a:pt x="191568" y="529907"/>
                </a:lnTo>
                <a:lnTo>
                  <a:pt x="196301" y="542557"/>
                </a:lnTo>
                <a:lnTo>
                  <a:pt x="201446" y="555342"/>
                </a:lnTo>
                <a:lnTo>
                  <a:pt x="206593" y="567933"/>
                </a:lnTo>
                <a:lnTo>
                  <a:pt x="211493" y="580131"/>
                </a:lnTo>
                <a:lnTo>
                  <a:pt x="215932" y="591464"/>
                </a:lnTo>
                <a:lnTo>
                  <a:pt x="220081" y="602215"/>
                </a:lnTo>
                <a:lnTo>
                  <a:pt x="224301" y="613328"/>
                </a:lnTo>
                <a:lnTo>
                  <a:pt x="229271" y="62658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453959" y="2861909"/>
            <a:ext cx="21058" cy="221099"/>
          </a:xfrm>
          <a:custGeom>
            <a:avLst/>
            <a:gdLst/>
            <a:ahLst/>
            <a:cxnLst/>
            <a:rect l="0" t="0" r="0" b="0"/>
            <a:pathLst>
              <a:path w="21058" h="221099">
                <a:moveTo>
                  <a:pt x="0" y="0"/>
                </a:moveTo>
                <a:lnTo>
                  <a:pt x="67" y="11668"/>
                </a:lnTo>
                <a:lnTo>
                  <a:pt x="707" y="22157"/>
                </a:lnTo>
                <a:lnTo>
                  <a:pt x="1999" y="32468"/>
                </a:lnTo>
                <a:lnTo>
                  <a:pt x="3686" y="43115"/>
                </a:lnTo>
                <a:lnTo>
                  <a:pt x="5354" y="54755"/>
                </a:lnTo>
                <a:lnTo>
                  <a:pt x="6767" y="67651"/>
                </a:lnTo>
                <a:lnTo>
                  <a:pt x="7866" y="81730"/>
                </a:lnTo>
                <a:lnTo>
                  <a:pt x="8676" y="96781"/>
                </a:lnTo>
                <a:lnTo>
                  <a:pt x="9260" y="112564"/>
                </a:lnTo>
                <a:lnTo>
                  <a:pt x="9838" y="128550"/>
                </a:lnTo>
                <a:lnTo>
                  <a:pt x="10767" y="143968"/>
                </a:lnTo>
                <a:lnTo>
                  <a:pt x="12206" y="158434"/>
                </a:lnTo>
                <a:lnTo>
                  <a:pt x="13998" y="171674"/>
                </a:lnTo>
                <a:lnTo>
                  <a:pt x="15927" y="184746"/>
                </a:lnTo>
                <a:lnTo>
                  <a:pt x="18165" y="199912"/>
                </a:lnTo>
                <a:lnTo>
                  <a:pt x="21057" y="22109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464488" y="271450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5538187" y="2798738"/>
            <a:ext cx="168457" cy="251257"/>
          </a:xfrm>
          <a:custGeom>
            <a:avLst/>
            <a:gdLst/>
            <a:ahLst/>
            <a:cxnLst/>
            <a:rect l="0" t="0" r="0" b="0"/>
            <a:pathLst>
              <a:path w="168457" h="251257">
                <a:moveTo>
                  <a:pt x="0" y="0"/>
                </a:moveTo>
                <a:lnTo>
                  <a:pt x="3001" y="11668"/>
                </a:lnTo>
                <a:lnTo>
                  <a:pt x="6424" y="22157"/>
                </a:lnTo>
                <a:lnTo>
                  <a:pt x="10621" y="32463"/>
                </a:lnTo>
                <a:lnTo>
                  <a:pt x="15520" y="42937"/>
                </a:lnTo>
                <a:lnTo>
                  <a:pt x="21001" y="53929"/>
                </a:lnTo>
                <a:lnTo>
                  <a:pt x="26927" y="65567"/>
                </a:lnTo>
                <a:lnTo>
                  <a:pt x="33016" y="77648"/>
                </a:lnTo>
                <a:lnTo>
                  <a:pt x="38866" y="89754"/>
                </a:lnTo>
                <a:lnTo>
                  <a:pt x="44282" y="101641"/>
                </a:lnTo>
                <a:lnTo>
                  <a:pt x="49408" y="113402"/>
                </a:lnTo>
                <a:lnTo>
                  <a:pt x="54616" y="125364"/>
                </a:lnTo>
                <a:lnTo>
                  <a:pt x="60118" y="137704"/>
                </a:lnTo>
                <a:lnTo>
                  <a:pt x="65799" y="150280"/>
                </a:lnTo>
                <a:lnTo>
                  <a:pt x="71313" y="162730"/>
                </a:lnTo>
                <a:lnTo>
                  <a:pt x="76472" y="174847"/>
                </a:lnTo>
                <a:lnTo>
                  <a:pt x="81412" y="186595"/>
                </a:lnTo>
                <a:lnTo>
                  <a:pt x="86489" y="198017"/>
                </a:lnTo>
                <a:lnTo>
                  <a:pt x="91904" y="209177"/>
                </a:lnTo>
                <a:lnTo>
                  <a:pt x="97693" y="219976"/>
                </a:lnTo>
                <a:lnTo>
                  <a:pt x="103813" y="230162"/>
                </a:lnTo>
                <a:lnTo>
                  <a:pt x="110206" y="239614"/>
                </a:lnTo>
                <a:lnTo>
                  <a:pt x="117305" y="247267"/>
                </a:lnTo>
                <a:lnTo>
                  <a:pt x="124836" y="251256"/>
                </a:lnTo>
                <a:lnTo>
                  <a:pt x="131244" y="251080"/>
                </a:lnTo>
                <a:lnTo>
                  <a:pt x="136113" y="247205"/>
                </a:lnTo>
                <a:lnTo>
                  <a:pt x="139635" y="240399"/>
                </a:lnTo>
                <a:lnTo>
                  <a:pt x="142277" y="231407"/>
                </a:lnTo>
                <a:lnTo>
                  <a:pt x="144634" y="220844"/>
                </a:lnTo>
                <a:lnTo>
                  <a:pt x="147050" y="209178"/>
                </a:lnTo>
                <a:lnTo>
                  <a:pt x="149497" y="196747"/>
                </a:lnTo>
                <a:lnTo>
                  <a:pt x="151681" y="183794"/>
                </a:lnTo>
                <a:lnTo>
                  <a:pt x="153445" y="170487"/>
                </a:lnTo>
                <a:lnTo>
                  <a:pt x="154780" y="156938"/>
                </a:lnTo>
                <a:lnTo>
                  <a:pt x="155751" y="143228"/>
                </a:lnTo>
                <a:lnTo>
                  <a:pt x="156442" y="129410"/>
                </a:lnTo>
                <a:lnTo>
                  <a:pt x="157092" y="115519"/>
                </a:lnTo>
                <a:lnTo>
                  <a:pt x="158069" y="101578"/>
                </a:lnTo>
                <a:lnTo>
                  <a:pt x="159541" y="87615"/>
                </a:lnTo>
                <a:lnTo>
                  <a:pt x="161354" y="73860"/>
                </a:lnTo>
                <a:lnTo>
                  <a:pt x="163299" y="59191"/>
                </a:lnTo>
                <a:lnTo>
                  <a:pt x="165551" y="40085"/>
                </a:lnTo>
                <a:lnTo>
                  <a:pt x="168456" y="10528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5801399" y="2851380"/>
            <a:ext cx="31587" cy="200043"/>
          </a:xfrm>
          <a:custGeom>
            <a:avLst/>
            <a:gdLst/>
            <a:ahLst/>
            <a:cxnLst/>
            <a:rect l="0" t="0" r="0" b="0"/>
            <a:pathLst>
              <a:path w="31587" h="200043">
                <a:moveTo>
                  <a:pt x="0" y="0"/>
                </a:moveTo>
                <a:lnTo>
                  <a:pt x="1447" y="8669"/>
                </a:lnTo>
                <a:lnTo>
                  <a:pt x="3533" y="20844"/>
                </a:lnTo>
                <a:lnTo>
                  <a:pt x="6005" y="34374"/>
                </a:lnTo>
                <a:lnTo>
                  <a:pt x="8752" y="48384"/>
                </a:lnTo>
                <a:lnTo>
                  <a:pt x="11548" y="62544"/>
                </a:lnTo>
                <a:lnTo>
                  <a:pt x="14030" y="76729"/>
                </a:lnTo>
                <a:lnTo>
                  <a:pt x="16028" y="90892"/>
                </a:lnTo>
                <a:lnTo>
                  <a:pt x="17704" y="104859"/>
                </a:lnTo>
                <a:lnTo>
                  <a:pt x="19444" y="118324"/>
                </a:lnTo>
                <a:lnTo>
                  <a:pt x="21463" y="131159"/>
                </a:lnTo>
                <a:lnTo>
                  <a:pt x="23660" y="143334"/>
                </a:lnTo>
                <a:lnTo>
                  <a:pt x="25913" y="156240"/>
                </a:lnTo>
                <a:lnTo>
                  <a:pt x="28423" y="173246"/>
                </a:lnTo>
                <a:lnTo>
                  <a:pt x="31586" y="200042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832985" y="269345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5979719" y="2767152"/>
            <a:ext cx="190896" cy="252685"/>
          </a:xfrm>
          <a:custGeom>
            <a:avLst/>
            <a:gdLst/>
            <a:ahLst/>
            <a:cxnLst/>
            <a:rect l="0" t="0" r="0" b="0"/>
            <a:pathLst>
              <a:path w="190896" h="252685">
                <a:moveTo>
                  <a:pt x="137535" y="0"/>
                </a:moveTo>
                <a:lnTo>
                  <a:pt x="125800" y="2934"/>
                </a:lnTo>
                <a:lnTo>
                  <a:pt x="114671" y="5716"/>
                </a:lnTo>
                <a:lnTo>
                  <a:pt x="103077" y="8620"/>
                </a:lnTo>
                <a:lnTo>
                  <a:pt x="91089" y="11833"/>
                </a:lnTo>
                <a:lnTo>
                  <a:pt x="79077" y="15647"/>
                </a:lnTo>
                <a:lnTo>
                  <a:pt x="67279" y="20168"/>
                </a:lnTo>
                <a:lnTo>
                  <a:pt x="55925" y="25505"/>
                </a:lnTo>
                <a:lnTo>
                  <a:pt x="45305" y="31841"/>
                </a:lnTo>
                <a:lnTo>
                  <a:pt x="35504" y="39179"/>
                </a:lnTo>
                <a:lnTo>
                  <a:pt x="26601" y="47378"/>
                </a:lnTo>
                <a:lnTo>
                  <a:pt x="18760" y="56251"/>
                </a:lnTo>
                <a:lnTo>
                  <a:pt x="11974" y="65626"/>
                </a:lnTo>
                <a:lnTo>
                  <a:pt x="6416" y="75360"/>
                </a:lnTo>
                <a:lnTo>
                  <a:pt x="2504" y="85347"/>
                </a:lnTo>
                <a:lnTo>
                  <a:pt x="327" y="95499"/>
                </a:lnTo>
                <a:lnTo>
                  <a:pt x="0" y="105434"/>
                </a:lnTo>
                <a:lnTo>
                  <a:pt x="1826" y="114500"/>
                </a:lnTo>
                <a:lnTo>
                  <a:pt x="5759" y="122401"/>
                </a:lnTo>
                <a:lnTo>
                  <a:pt x="11483" y="128858"/>
                </a:lnTo>
                <a:lnTo>
                  <a:pt x="18605" y="133446"/>
                </a:lnTo>
                <a:lnTo>
                  <a:pt x="26766" y="136127"/>
                </a:lnTo>
                <a:lnTo>
                  <a:pt x="35836" y="137319"/>
                </a:lnTo>
                <a:lnTo>
                  <a:pt x="45901" y="137679"/>
                </a:lnTo>
                <a:lnTo>
                  <a:pt x="56924" y="137675"/>
                </a:lnTo>
                <a:lnTo>
                  <a:pt x="68597" y="137711"/>
                </a:lnTo>
                <a:lnTo>
                  <a:pt x="80432" y="138203"/>
                </a:lnTo>
                <a:lnTo>
                  <a:pt x="92134" y="139320"/>
                </a:lnTo>
                <a:lnTo>
                  <a:pt x="103602" y="141037"/>
                </a:lnTo>
                <a:lnTo>
                  <a:pt x="114835" y="143254"/>
                </a:lnTo>
                <a:lnTo>
                  <a:pt x="125869" y="145858"/>
                </a:lnTo>
                <a:lnTo>
                  <a:pt x="136584" y="148909"/>
                </a:lnTo>
                <a:lnTo>
                  <a:pt x="146712" y="152634"/>
                </a:lnTo>
                <a:lnTo>
                  <a:pt x="156154" y="157107"/>
                </a:lnTo>
                <a:lnTo>
                  <a:pt x="164800" y="162416"/>
                </a:lnTo>
                <a:lnTo>
                  <a:pt x="172462" y="168736"/>
                </a:lnTo>
                <a:lnTo>
                  <a:pt x="179126" y="176065"/>
                </a:lnTo>
                <a:lnTo>
                  <a:pt x="184600" y="184258"/>
                </a:lnTo>
                <a:lnTo>
                  <a:pt x="188454" y="193128"/>
                </a:lnTo>
                <a:lnTo>
                  <a:pt x="190594" y="202491"/>
                </a:lnTo>
                <a:lnTo>
                  <a:pt x="190895" y="211879"/>
                </a:lnTo>
                <a:lnTo>
                  <a:pt x="189052" y="220568"/>
                </a:lnTo>
                <a:lnTo>
                  <a:pt x="185098" y="228217"/>
                </a:lnTo>
                <a:lnTo>
                  <a:pt x="179020" y="234674"/>
                </a:lnTo>
                <a:lnTo>
                  <a:pt x="170596" y="239794"/>
                </a:lnTo>
                <a:lnTo>
                  <a:pt x="159934" y="243646"/>
                </a:lnTo>
                <a:lnTo>
                  <a:pt x="147556" y="246437"/>
                </a:lnTo>
                <a:lnTo>
                  <a:pt x="134195" y="248410"/>
                </a:lnTo>
                <a:lnTo>
                  <a:pt x="120364" y="249780"/>
                </a:lnTo>
                <a:lnTo>
                  <a:pt x="106369" y="250723"/>
                </a:lnTo>
                <a:lnTo>
                  <a:pt x="90704" y="251468"/>
                </a:lnTo>
                <a:lnTo>
                  <a:pt x="68649" y="252084"/>
                </a:lnTo>
                <a:lnTo>
                  <a:pt x="32250" y="252684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247628" y="2859805"/>
            <a:ext cx="179539" cy="185143"/>
          </a:xfrm>
          <a:custGeom>
            <a:avLst/>
            <a:gdLst/>
            <a:ahLst/>
            <a:cxnLst/>
            <a:rect l="0" t="0" r="0" b="0"/>
            <a:pathLst>
              <a:path w="179539" h="185143">
                <a:moveTo>
                  <a:pt x="143367" y="23161"/>
                </a:moveTo>
                <a:lnTo>
                  <a:pt x="137366" y="17360"/>
                </a:lnTo>
                <a:lnTo>
                  <a:pt x="130522" y="12436"/>
                </a:lnTo>
                <a:lnTo>
                  <a:pt x="122134" y="7942"/>
                </a:lnTo>
                <a:lnTo>
                  <a:pt x="112506" y="4067"/>
                </a:lnTo>
                <a:lnTo>
                  <a:pt x="102192" y="1350"/>
                </a:lnTo>
                <a:lnTo>
                  <a:pt x="91583" y="0"/>
                </a:lnTo>
                <a:lnTo>
                  <a:pt x="80885" y="71"/>
                </a:lnTo>
                <a:lnTo>
                  <a:pt x="70185" y="1637"/>
                </a:lnTo>
                <a:lnTo>
                  <a:pt x="59521" y="4585"/>
                </a:lnTo>
                <a:lnTo>
                  <a:pt x="49228" y="8834"/>
                </a:lnTo>
                <a:lnTo>
                  <a:pt x="39916" y="14427"/>
                </a:lnTo>
                <a:lnTo>
                  <a:pt x="31836" y="21265"/>
                </a:lnTo>
                <a:lnTo>
                  <a:pt x="24918" y="29296"/>
                </a:lnTo>
                <a:lnTo>
                  <a:pt x="18955" y="38589"/>
                </a:lnTo>
                <a:lnTo>
                  <a:pt x="13725" y="49062"/>
                </a:lnTo>
                <a:lnTo>
                  <a:pt x="9193" y="60519"/>
                </a:lnTo>
                <a:lnTo>
                  <a:pt x="5513" y="72734"/>
                </a:lnTo>
                <a:lnTo>
                  <a:pt x="2705" y="85500"/>
                </a:lnTo>
                <a:lnTo>
                  <a:pt x="818" y="98495"/>
                </a:lnTo>
                <a:lnTo>
                  <a:pt x="0" y="111293"/>
                </a:lnTo>
                <a:lnTo>
                  <a:pt x="238" y="123672"/>
                </a:lnTo>
                <a:lnTo>
                  <a:pt x="1704" y="135441"/>
                </a:lnTo>
                <a:lnTo>
                  <a:pt x="4815" y="146353"/>
                </a:lnTo>
                <a:lnTo>
                  <a:pt x="9657" y="156351"/>
                </a:lnTo>
                <a:lnTo>
                  <a:pt x="16179" y="165218"/>
                </a:lnTo>
                <a:lnTo>
                  <a:pt x="24377" y="172503"/>
                </a:lnTo>
                <a:lnTo>
                  <a:pt x="34073" y="178104"/>
                </a:lnTo>
                <a:lnTo>
                  <a:pt x="44818" y="182052"/>
                </a:lnTo>
                <a:lnTo>
                  <a:pt x="56015" y="184344"/>
                </a:lnTo>
                <a:lnTo>
                  <a:pt x="67281" y="185142"/>
                </a:lnTo>
                <a:lnTo>
                  <a:pt x="78453" y="184562"/>
                </a:lnTo>
                <a:lnTo>
                  <a:pt x="89488" y="182585"/>
                </a:lnTo>
                <a:lnTo>
                  <a:pt x="100387" y="179328"/>
                </a:lnTo>
                <a:lnTo>
                  <a:pt x="111011" y="174855"/>
                </a:lnTo>
                <a:lnTo>
                  <a:pt x="121080" y="169105"/>
                </a:lnTo>
                <a:lnTo>
                  <a:pt x="130486" y="162162"/>
                </a:lnTo>
                <a:lnTo>
                  <a:pt x="139279" y="154229"/>
                </a:lnTo>
                <a:lnTo>
                  <a:pt x="147571" y="145534"/>
                </a:lnTo>
                <a:lnTo>
                  <a:pt x="155475" y="136274"/>
                </a:lnTo>
                <a:lnTo>
                  <a:pt x="162767" y="126447"/>
                </a:lnTo>
                <a:lnTo>
                  <a:pt x="168913" y="115865"/>
                </a:lnTo>
                <a:lnTo>
                  <a:pt x="173708" y="104491"/>
                </a:lnTo>
                <a:lnTo>
                  <a:pt x="177097" y="92581"/>
                </a:lnTo>
                <a:lnTo>
                  <a:pt x="179006" y="80587"/>
                </a:lnTo>
                <a:lnTo>
                  <a:pt x="179538" y="68787"/>
                </a:lnTo>
                <a:lnTo>
                  <a:pt x="178609" y="57593"/>
                </a:lnTo>
                <a:lnTo>
                  <a:pt x="175865" y="47608"/>
                </a:lnTo>
                <a:lnTo>
                  <a:pt x="171294" y="39049"/>
                </a:lnTo>
                <a:lnTo>
                  <a:pt x="165606" y="31944"/>
                </a:lnTo>
                <a:lnTo>
                  <a:pt x="159503" y="25618"/>
                </a:lnTo>
                <a:lnTo>
                  <a:pt x="152451" y="19517"/>
                </a:lnTo>
                <a:lnTo>
                  <a:pt x="143367" y="12632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517337" y="2819794"/>
            <a:ext cx="157929" cy="231021"/>
          </a:xfrm>
          <a:custGeom>
            <a:avLst/>
            <a:gdLst/>
            <a:ahLst/>
            <a:cxnLst/>
            <a:rect l="0" t="0" r="0" b="0"/>
            <a:pathLst>
              <a:path w="157929" h="231021">
                <a:moveTo>
                  <a:pt x="0" y="126342"/>
                </a:moveTo>
                <a:lnTo>
                  <a:pt x="5868" y="138010"/>
                </a:lnTo>
                <a:lnTo>
                  <a:pt x="11432" y="148499"/>
                </a:lnTo>
                <a:lnTo>
                  <a:pt x="17226" y="158801"/>
                </a:lnTo>
                <a:lnTo>
                  <a:pt x="23135" y="169102"/>
                </a:lnTo>
                <a:lnTo>
                  <a:pt x="28817" y="179446"/>
                </a:lnTo>
                <a:lnTo>
                  <a:pt x="34092" y="189835"/>
                </a:lnTo>
                <a:lnTo>
                  <a:pt x="38941" y="200264"/>
                </a:lnTo>
                <a:lnTo>
                  <a:pt x="43428" y="210722"/>
                </a:lnTo>
                <a:lnTo>
                  <a:pt x="47591" y="221131"/>
                </a:lnTo>
                <a:lnTo>
                  <a:pt x="50204" y="228996"/>
                </a:lnTo>
                <a:lnTo>
                  <a:pt x="50011" y="231020"/>
                </a:lnTo>
                <a:lnTo>
                  <a:pt x="48063" y="227862"/>
                </a:lnTo>
                <a:lnTo>
                  <a:pt x="45246" y="221038"/>
                </a:lnTo>
                <a:lnTo>
                  <a:pt x="41857" y="211762"/>
                </a:lnTo>
                <a:lnTo>
                  <a:pt x="37809" y="200869"/>
                </a:lnTo>
                <a:lnTo>
                  <a:pt x="33081" y="188911"/>
                </a:lnTo>
                <a:lnTo>
                  <a:pt x="27920" y="176252"/>
                </a:lnTo>
                <a:lnTo>
                  <a:pt x="22751" y="163129"/>
                </a:lnTo>
                <a:lnTo>
                  <a:pt x="17832" y="149699"/>
                </a:lnTo>
                <a:lnTo>
                  <a:pt x="13392" y="136065"/>
                </a:lnTo>
                <a:lnTo>
                  <a:pt x="9714" y="122296"/>
                </a:lnTo>
                <a:lnTo>
                  <a:pt x="6884" y="108442"/>
                </a:lnTo>
                <a:lnTo>
                  <a:pt x="5135" y="94696"/>
                </a:lnTo>
                <a:lnTo>
                  <a:pt x="4936" y="81386"/>
                </a:lnTo>
                <a:lnTo>
                  <a:pt x="6401" y="68663"/>
                </a:lnTo>
                <a:lnTo>
                  <a:pt x="9503" y="56832"/>
                </a:lnTo>
                <a:lnTo>
                  <a:pt x="14250" y="46410"/>
                </a:lnTo>
                <a:lnTo>
                  <a:pt x="20489" y="37551"/>
                </a:lnTo>
                <a:lnTo>
                  <a:pt x="28271" y="30092"/>
                </a:lnTo>
                <a:lnTo>
                  <a:pt x="37921" y="23759"/>
                </a:lnTo>
                <a:lnTo>
                  <a:pt x="49445" y="18276"/>
                </a:lnTo>
                <a:lnTo>
                  <a:pt x="62419" y="13574"/>
                </a:lnTo>
                <a:lnTo>
                  <a:pt x="76191" y="9779"/>
                </a:lnTo>
                <a:lnTo>
                  <a:pt x="90291" y="6890"/>
                </a:lnTo>
                <a:lnTo>
                  <a:pt x="104070" y="4773"/>
                </a:lnTo>
                <a:lnTo>
                  <a:pt x="118079" y="3040"/>
                </a:lnTo>
                <a:lnTo>
                  <a:pt x="134658" y="1536"/>
                </a:lnTo>
                <a:lnTo>
                  <a:pt x="157928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779986" y="2788209"/>
            <a:ext cx="230363" cy="263214"/>
          </a:xfrm>
          <a:custGeom>
            <a:avLst/>
            <a:gdLst/>
            <a:ahLst/>
            <a:cxnLst/>
            <a:rect l="0" t="0" r="0" b="0"/>
            <a:pathLst>
              <a:path w="230363" h="263214">
                <a:moveTo>
                  <a:pt x="158491" y="0"/>
                </a:moveTo>
                <a:lnTo>
                  <a:pt x="146822" y="67"/>
                </a:lnTo>
                <a:lnTo>
                  <a:pt x="136333" y="707"/>
                </a:lnTo>
                <a:lnTo>
                  <a:pt x="126032" y="2009"/>
                </a:lnTo>
                <a:lnTo>
                  <a:pt x="115731" y="4041"/>
                </a:lnTo>
                <a:lnTo>
                  <a:pt x="105389" y="7006"/>
                </a:lnTo>
                <a:lnTo>
                  <a:pt x="94998" y="10925"/>
                </a:lnTo>
                <a:lnTo>
                  <a:pt x="84570" y="15675"/>
                </a:lnTo>
                <a:lnTo>
                  <a:pt x="74112" y="21078"/>
                </a:lnTo>
                <a:lnTo>
                  <a:pt x="63637" y="26970"/>
                </a:lnTo>
                <a:lnTo>
                  <a:pt x="53314" y="33212"/>
                </a:lnTo>
                <a:lnTo>
                  <a:pt x="43457" y="39701"/>
                </a:lnTo>
                <a:lnTo>
                  <a:pt x="34201" y="46365"/>
                </a:lnTo>
                <a:lnTo>
                  <a:pt x="25681" y="53314"/>
                </a:lnTo>
                <a:lnTo>
                  <a:pt x="18106" y="60818"/>
                </a:lnTo>
                <a:lnTo>
                  <a:pt x="11499" y="68981"/>
                </a:lnTo>
                <a:lnTo>
                  <a:pt x="6063" y="77752"/>
                </a:lnTo>
                <a:lnTo>
                  <a:pt x="2234" y="87018"/>
                </a:lnTo>
                <a:lnTo>
                  <a:pt x="117" y="96647"/>
                </a:lnTo>
                <a:lnTo>
                  <a:pt x="0" y="106044"/>
                </a:lnTo>
                <a:lnTo>
                  <a:pt x="2500" y="114208"/>
                </a:lnTo>
                <a:lnTo>
                  <a:pt x="7702" y="120691"/>
                </a:lnTo>
                <a:lnTo>
                  <a:pt x="15264" y="125550"/>
                </a:lnTo>
                <a:lnTo>
                  <a:pt x="24689" y="129059"/>
                </a:lnTo>
                <a:lnTo>
                  <a:pt x="35511" y="131533"/>
                </a:lnTo>
                <a:lnTo>
                  <a:pt x="47504" y="133248"/>
                </a:lnTo>
                <a:lnTo>
                  <a:pt x="60674" y="134424"/>
                </a:lnTo>
                <a:lnTo>
                  <a:pt x="74934" y="135229"/>
                </a:lnTo>
                <a:lnTo>
                  <a:pt x="89931" y="135943"/>
                </a:lnTo>
                <a:lnTo>
                  <a:pt x="105151" y="136956"/>
                </a:lnTo>
                <a:lnTo>
                  <a:pt x="120274" y="138459"/>
                </a:lnTo>
                <a:lnTo>
                  <a:pt x="135021" y="140621"/>
                </a:lnTo>
                <a:lnTo>
                  <a:pt x="149077" y="143676"/>
                </a:lnTo>
                <a:lnTo>
                  <a:pt x="162342" y="147659"/>
                </a:lnTo>
                <a:lnTo>
                  <a:pt x="174725" y="152452"/>
                </a:lnTo>
                <a:lnTo>
                  <a:pt x="186055" y="157886"/>
                </a:lnTo>
                <a:lnTo>
                  <a:pt x="196343" y="163802"/>
                </a:lnTo>
                <a:lnTo>
                  <a:pt x="205575" y="170231"/>
                </a:lnTo>
                <a:lnTo>
                  <a:pt x="213639" y="177378"/>
                </a:lnTo>
                <a:lnTo>
                  <a:pt x="220571" y="185297"/>
                </a:lnTo>
                <a:lnTo>
                  <a:pt x="226056" y="193903"/>
                </a:lnTo>
                <a:lnTo>
                  <a:pt x="229388" y="203058"/>
                </a:lnTo>
                <a:lnTo>
                  <a:pt x="230362" y="212617"/>
                </a:lnTo>
                <a:lnTo>
                  <a:pt x="229066" y="222136"/>
                </a:lnTo>
                <a:lnTo>
                  <a:pt x="225612" y="230915"/>
                </a:lnTo>
                <a:lnTo>
                  <a:pt x="220286" y="238624"/>
                </a:lnTo>
                <a:lnTo>
                  <a:pt x="213305" y="245121"/>
                </a:lnTo>
                <a:lnTo>
                  <a:pt x="204734" y="250268"/>
                </a:lnTo>
                <a:lnTo>
                  <a:pt x="194750" y="254138"/>
                </a:lnTo>
                <a:lnTo>
                  <a:pt x="183625" y="256941"/>
                </a:lnTo>
                <a:lnTo>
                  <a:pt x="171635" y="258923"/>
                </a:lnTo>
                <a:lnTo>
                  <a:pt x="159014" y="260299"/>
                </a:lnTo>
                <a:lnTo>
                  <a:pt x="145947" y="261243"/>
                </a:lnTo>
                <a:lnTo>
                  <a:pt x="132568" y="261887"/>
                </a:lnTo>
                <a:lnTo>
                  <a:pt x="118986" y="262322"/>
                </a:lnTo>
                <a:lnTo>
                  <a:pt x="105488" y="262616"/>
                </a:lnTo>
                <a:lnTo>
                  <a:pt x="91020" y="262846"/>
                </a:lnTo>
                <a:lnTo>
                  <a:pt x="72077" y="263033"/>
                </a:lnTo>
                <a:lnTo>
                  <a:pt x="42678" y="263213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94446" y="147398"/>
            <a:ext cx="2783928" cy="558012"/>
            <a:chOff x="594446" y="147398"/>
            <a:chExt cx="2783928" cy="558012"/>
          </a:xfrm>
        </p:grpSpPr>
        <p:sp>
          <p:nvSpPr>
            <p:cNvPr id="2" name="Freeform 1"/>
            <p:cNvSpPr/>
            <p:nvPr/>
          </p:nvSpPr>
          <p:spPr>
            <a:xfrm>
              <a:off x="594446" y="192118"/>
              <a:ext cx="289978" cy="284731"/>
            </a:xfrm>
            <a:custGeom>
              <a:avLst/>
              <a:gdLst/>
              <a:ahLst/>
              <a:cxnLst/>
              <a:rect l="0" t="0" r="0" b="0"/>
              <a:pathLst>
                <a:path w="289978" h="284731">
                  <a:moveTo>
                    <a:pt x="226776" y="39508"/>
                  </a:moveTo>
                  <a:lnTo>
                    <a:pt x="172901" y="11997"/>
                  </a:lnTo>
                  <a:lnTo>
                    <a:pt x="139844" y="2241"/>
                  </a:lnTo>
                  <a:lnTo>
                    <a:pt x="96383" y="0"/>
                  </a:lnTo>
                  <a:lnTo>
                    <a:pt x="60240" y="7395"/>
                  </a:lnTo>
                  <a:lnTo>
                    <a:pt x="19705" y="30262"/>
                  </a:lnTo>
                  <a:lnTo>
                    <a:pt x="11520" y="36854"/>
                  </a:lnTo>
                  <a:lnTo>
                    <a:pt x="2425" y="56656"/>
                  </a:lnTo>
                  <a:lnTo>
                    <a:pt x="0" y="68488"/>
                  </a:lnTo>
                  <a:lnTo>
                    <a:pt x="723" y="78715"/>
                  </a:lnTo>
                  <a:lnTo>
                    <a:pt x="7765" y="96318"/>
                  </a:lnTo>
                  <a:lnTo>
                    <a:pt x="21813" y="108821"/>
                  </a:lnTo>
                  <a:lnTo>
                    <a:pt x="65017" y="126379"/>
                  </a:lnTo>
                  <a:lnTo>
                    <a:pt x="118611" y="139943"/>
                  </a:lnTo>
                  <a:lnTo>
                    <a:pt x="171139" y="146955"/>
                  </a:lnTo>
                  <a:lnTo>
                    <a:pt x="233617" y="163795"/>
                  </a:lnTo>
                  <a:lnTo>
                    <a:pt x="256723" y="175076"/>
                  </a:lnTo>
                  <a:lnTo>
                    <a:pt x="275571" y="194127"/>
                  </a:lnTo>
                  <a:lnTo>
                    <a:pt x="283873" y="205758"/>
                  </a:lnTo>
                  <a:lnTo>
                    <a:pt x="289977" y="228041"/>
                  </a:lnTo>
                  <a:lnTo>
                    <a:pt x="289967" y="238896"/>
                  </a:lnTo>
                  <a:lnTo>
                    <a:pt x="283717" y="257197"/>
                  </a:lnTo>
                  <a:lnTo>
                    <a:pt x="278775" y="265353"/>
                  </a:lnTo>
                  <a:lnTo>
                    <a:pt x="260805" y="277534"/>
                  </a:lnTo>
                  <a:lnTo>
                    <a:pt x="249462" y="282420"/>
                  </a:lnTo>
                  <a:lnTo>
                    <a:pt x="224381" y="284730"/>
                  </a:lnTo>
                  <a:lnTo>
                    <a:pt x="170151" y="276680"/>
                  </a:lnTo>
                  <a:lnTo>
                    <a:pt x="115549" y="263825"/>
                  </a:lnTo>
                  <a:lnTo>
                    <a:pt x="58320" y="250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14739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5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9878" y="228902"/>
                  </a:lnTo>
                  <a:lnTo>
                    <a:pt x="10336" y="280343"/>
                  </a:lnTo>
                  <a:lnTo>
                    <a:pt x="17739" y="34202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8115" y="215327"/>
              <a:ext cx="264248" cy="432014"/>
            </a:xfrm>
            <a:custGeom>
              <a:avLst/>
              <a:gdLst/>
              <a:ahLst/>
              <a:cxnLst/>
              <a:rect l="0" t="0" r="0" b="0"/>
              <a:pathLst>
                <a:path w="264248" h="432014">
                  <a:moveTo>
                    <a:pt x="74734" y="5771"/>
                  </a:moveTo>
                  <a:lnTo>
                    <a:pt x="67499" y="33327"/>
                  </a:lnTo>
                  <a:lnTo>
                    <a:pt x="61737" y="86430"/>
                  </a:lnTo>
                  <a:lnTo>
                    <a:pt x="49680" y="131408"/>
                  </a:lnTo>
                  <a:lnTo>
                    <a:pt x="47503" y="133983"/>
                  </a:lnTo>
                  <a:lnTo>
                    <a:pt x="46052" y="131020"/>
                  </a:lnTo>
                  <a:lnTo>
                    <a:pt x="45609" y="116419"/>
                  </a:lnTo>
                  <a:lnTo>
                    <a:pt x="57973" y="68262"/>
                  </a:lnTo>
                  <a:lnTo>
                    <a:pt x="79786" y="27863"/>
                  </a:lnTo>
                  <a:lnTo>
                    <a:pt x="92967" y="11300"/>
                  </a:lnTo>
                  <a:lnTo>
                    <a:pt x="112863" y="2379"/>
                  </a:lnTo>
                  <a:lnTo>
                    <a:pt x="124720" y="0"/>
                  </a:lnTo>
                  <a:lnTo>
                    <a:pt x="134964" y="754"/>
                  </a:lnTo>
                  <a:lnTo>
                    <a:pt x="152586" y="7831"/>
                  </a:lnTo>
                  <a:lnTo>
                    <a:pt x="165097" y="25014"/>
                  </a:lnTo>
                  <a:lnTo>
                    <a:pt x="186460" y="86467"/>
                  </a:lnTo>
                  <a:lnTo>
                    <a:pt x="197842" y="137654"/>
                  </a:lnTo>
                  <a:lnTo>
                    <a:pt x="200118" y="189517"/>
                  </a:lnTo>
                  <a:lnTo>
                    <a:pt x="197673" y="239979"/>
                  </a:lnTo>
                  <a:lnTo>
                    <a:pt x="186366" y="299649"/>
                  </a:lnTo>
                  <a:lnTo>
                    <a:pt x="163292" y="359355"/>
                  </a:lnTo>
                  <a:lnTo>
                    <a:pt x="136069" y="399745"/>
                  </a:lnTo>
                  <a:lnTo>
                    <a:pt x="116032" y="419127"/>
                  </a:lnTo>
                  <a:lnTo>
                    <a:pt x="92309" y="429300"/>
                  </a:lnTo>
                  <a:lnTo>
                    <a:pt x="79432" y="432013"/>
                  </a:lnTo>
                  <a:lnTo>
                    <a:pt x="68507" y="431482"/>
                  </a:lnTo>
                  <a:lnTo>
                    <a:pt x="50130" y="424653"/>
                  </a:lnTo>
                  <a:lnTo>
                    <a:pt x="26630" y="407655"/>
                  </a:lnTo>
                  <a:lnTo>
                    <a:pt x="4849" y="382211"/>
                  </a:lnTo>
                  <a:lnTo>
                    <a:pt x="0" y="359471"/>
                  </a:lnTo>
                  <a:lnTo>
                    <a:pt x="345" y="346856"/>
                  </a:lnTo>
                  <a:lnTo>
                    <a:pt x="4085" y="337276"/>
                  </a:lnTo>
                  <a:lnTo>
                    <a:pt x="17598" y="323512"/>
                  </a:lnTo>
                  <a:lnTo>
                    <a:pt x="26115" y="320544"/>
                  </a:lnTo>
                  <a:lnTo>
                    <a:pt x="44937" y="320365"/>
                  </a:lnTo>
                  <a:lnTo>
                    <a:pt x="106477" y="336169"/>
                  </a:lnTo>
                  <a:lnTo>
                    <a:pt x="169505" y="365830"/>
                  </a:lnTo>
                  <a:lnTo>
                    <a:pt x="232663" y="388182"/>
                  </a:lnTo>
                  <a:lnTo>
                    <a:pt x="264247" y="395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231626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2723" y="52051"/>
                  </a:lnTo>
                  <a:lnTo>
                    <a:pt x="11179" y="108230"/>
                  </a:lnTo>
                  <a:lnTo>
                    <a:pt x="7601" y="169329"/>
                  </a:lnTo>
                  <a:lnTo>
                    <a:pt x="2252" y="231886"/>
                  </a:lnTo>
                  <a:lnTo>
                    <a:pt x="667" y="291755"/>
                  </a:lnTo>
                  <a:lnTo>
                    <a:pt x="198" y="346539"/>
                  </a:lnTo>
                  <a:lnTo>
                    <a:pt x="58" y="39357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6630" y="263212"/>
              <a:ext cx="155816" cy="192606"/>
            </a:xfrm>
            <a:custGeom>
              <a:avLst/>
              <a:gdLst/>
              <a:ahLst/>
              <a:cxnLst/>
              <a:rect l="0" t="0" r="0" b="0"/>
              <a:pathLst>
                <a:path w="155816" h="192606">
                  <a:moveTo>
                    <a:pt x="155815" y="136870"/>
                  </a:moveTo>
                  <a:lnTo>
                    <a:pt x="100770" y="155999"/>
                  </a:lnTo>
                  <a:lnTo>
                    <a:pt x="41303" y="181085"/>
                  </a:lnTo>
                  <a:lnTo>
                    <a:pt x="8801" y="192605"/>
                  </a:lnTo>
                  <a:lnTo>
                    <a:pt x="2824" y="190404"/>
                  </a:lnTo>
                  <a:lnTo>
                    <a:pt x="9" y="184258"/>
                  </a:lnTo>
                  <a:lnTo>
                    <a:pt x="0" y="166120"/>
                  </a:lnTo>
                  <a:lnTo>
                    <a:pt x="12666" y="115506"/>
                  </a:lnTo>
                  <a:lnTo>
                    <a:pt x="42113" y="52615"/>
                  </a:lnTo>
                  <a:lnTo>
                    <a:pt x="610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0949" y="288362"/>
              <a:ext cx="349000" cy="361399"/>
            </a:xfrm>
            <a:custGeom>
              <a:avLst/>
              <a:gdLst/>
              <a:ahLst/>
              <a:cxnLst/>
              <a:rect l="0" t="0" r="0" b="0"/>
              <a:pathLst>
                <a:path w="349000" h="361399">
                  <a:moveTo>
                    <a:pt x="197351" y="27492"/>
                  </a:moveTo>
                  <a:lnTo>
                    <a:pt x="180584" y="21903"/>
                  </a:lnTo>
                  <a:lnTo>
                    <a:pt x="162993" y="22279"/>
                  </a:lnTo>
                  <a:lnTo>
                    <a:pt x="130239" y="32187"/>
                  </a:lnTo>
                  <a:lnTo>
                    <a:pt x="82839" y="56496"/>
                  </a:lnTo>
                  <a:lnTo>
                    <a:pt x="48086" y="92233"/>
                  </a:lnTo>
                  <a:lnTo>
                    <a:pt x="21811" y="133087"/>
                  </a:lnTo>
                  <a:lnTo>
                    <a:pt x="5009" y="180542"/>
                  </a:lnTo>
                  <a:lnTo>
                    <a:pt x="0" y="233806"/>
                  </a:lnTo>
                  <a:lnTo>
                    <a:pt x="7336" y="268387"/>
                  </a:lnTo>
                  <a:lnTo>
                    <a:pt x="30182" y="308393"/>
                  </a:lnTo>
                  <a:lnTo>
                    <a:pt x="53453" y="331821"/>
                  </a:lnTo>
                  <a:lnTo>
                    <a:pt x="82575" y="350461"/>
                  </a:lnTo>
                  <a:lnTo>
                    <a:pt x="104226" y="358207"/>
                  </a:lnTo>
                  <a:lnTo>
                    <a:pt x="142722" y="361398"/>
                  </a:lnTo>
                  <a:lnTo>
                    <a:pt x="206000" y="349508"/>
                  </a:lnTo>
                  <a:lnTo>
                    <a:pt x="244497" y="333994"/>
                  </a:lnTo>
                  <a:lnTo>
                    <a:pt x="274361" y="308991"/>
                  </a:lnTo>
                  <a:lnTo>
                    <a:pt x="319858" y="248348"/>
                  </a:lnTo>
                  <a:lnTo>
                    <a:pt x="339790" y="198023"/>
                  </a:lnTo>
                  <a:lnTo>
                    <a:pt x="348999" y="158089"/>
                  </a:lnTo>
                  <a:lnTo>
                    <a:pt x="339952" y="96163"/>
                  </a:lnTo>
                  <a:lnTo>
                    <a:pt x="325778" y="50806"/>
                  </a:lnTo>
                  <a:lnTo>
                    <a:pt x="307023" y="25691"/>
                  </a:lnTo>
                  <a:lnTo>
                    <a:pt x="289378" y="10704"/>
                  </a:lnTo>
                  <a:lnTo>
                    <a:pt x="266718" y="2484"/>
                  </a:lnTo>
                  <a:lnTo>
                    <a:pt x="241049" y="0"/>
                  </a:lnTo>
                  <a:lnTo>
                    <a:pt x="195801" y="4818"/>
                  </a:lnTo>
                  <a:lnTo>
                    <a:pt x="176294" y="6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84725" y="442196"/>
              <a:ext cx="252685" cy="30074"/>
            </a:xfrm>
            <a:custGeom>
              <a:avLst/>
              <a:gdLst/>
              <a:ahLst/>
              <a:cxnLst/>
              <a:rect l="0" t="0" r="0" b="0"/>
              <a:pathLst>
                <a:path w="252685" h="30074">
                  <a:moveTo>
                    <a:pt x="252684" y="0"/>
                  </a:moveTo>
                  <a:lnTo>
                    <a:pt x="194067" y="14655"/>
                  </a:lnTo>
                  <a:lnTo>
                    <a:pt x="139893" y="19793"/>
                  </a:lnTo>
                  <a:lnTo>
                    <a:pt x="87251" y="23927"/>
                  </a:lnTo>
                  <a:lnTo>
                    <a:pt x="37122" y="30073"/>
                  </a:lnTo>
                  <a:lnTo>
                    <a:pt x="19228" y="277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10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2653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69036" y="28426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3252" y="37478"/>
                  </a:lnTo>
                  <a:lnTo>
                    <a:pt x="21491" y="100080"/>
                  </a:lnTo>
                  <a:lnTo>
                    <a:pt x="21186" y="153915"/>
                  </a:lnTo>
                  <a:lnTo>
                    <a:pt x="13847" y="211207"/>
                  </a:lnTo>
                  <a:lnTo>
                    <a:pt x="10342" y="265351"/>
                  </a:lnTo>
                  <a:lnTo>
                    <a:pt x="3584" y="317788"/>
                  </a:lnTo>
                  <a:lnTo>
                    <a:pt x="708" y="37802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4" y="305326"/>
              <a:ext cx="188240" cy="397907"/>
            </a:xfrm>
            <a:custGeom>
              <a:avLst/>
              <a:gdLst/>
              <a:ahLst/>
              <a:cxnLst/>
              <a:rect l="0" t="0" r="0" b="0"/>
              <a:pathLst>
                <a:path w="188240" h="397907">
                  <a:moveTo>
                    <a:pt x="136871" y="0"/>
                  </a:moveTo>
                  <a:lnTo>
                    <a:pt x="91401" y="53875"/>
                  </a:lnTo>
                  <a:lnTo>
                    <a:pt x="61762" y="105447"/>
                  </a:lnTo>
                  <a:lnTo>
                    <a:pt x="38803" y="163072"/>
                  </a:lnTo>
                  <a:lnTo>
                    <a:pt x="21790" y="217609"/>
                  </a:lnTo>
                  <a:lnTo>
                    <a:pt x="7164" y="273701"/>
                  </a:lnTo>
                  <a:lnTo>
                    <a:pt x="2585" y="331531"/>
                  </a:lnTo>
                  <a:lnTo>
                    <a:pt x="9995" y="366903"/>
                  </a:lnTo>
                  <a:lnTo>
                    <a:pt x="20430" y="388846"/>
                  </a:lnTo>
                  <a:lnTo>
                    <a:pt x="27658" y="394931"/>
                  </a:lnTo>
                  <a:lnTo>
                    <a:pt x="35986" y="397818"/>
                  </a:lnTo>
                  <a:lnTo>
                    <a:pt x="54598" y="397906"/>
                  </a:lnTo>
                  <a:lnTo>
                    <a:pt x="74569" y="394046"/>
                  </a:lnTo>
                  <a:lnTo>
                    <a:pt x="127882" y="360640"/>
                  </a:lnTo>
                  <a:lnTo>
                    <a:pt x="174995" y="304637"/>
                  </a:lnTo>
                  <a:lnTo>
                    <a:pt x="183060" y="280843"/>
                  </a:lnTo>
                  <a:lnTo>
                    <a:pt x="188239" y="227441"/>
                  </a:lnTo>
                  <a:lnTo>
                    <a:pt x="183984" y="217138"/>
                  </a:lnTo>
                  <a:lnTo>
                    <a:pt x="176469" y="209099"/>
                  </a:lnTo>
                  <a:lnTo>
                    <a:pt x="166779" y="202571"/>
                  </a:lnTo>
                  <a:lnTo>
                    <a:pt x="143534" y="198436"/>
                  </a:lnTo>
                  <a:lnTo>
                    <a:pt x="117605" y="201668"/>
                  </a:lnTo>
                  <a:lnTo>
                    <a:pt x="76700" y="217811"/>
                  </a:lnTo>
                  <a:lnTo>
                    <a:pt x="18131" y="2585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37492" y="1505578"/>
            <a:ext cx="2537369" cy="810692"/>
            <a:chOff x="3137492" y="1505578"/>
            <a:chExt cx="2537369" cy="810692"/>
          </a:xfrm>
        </p:grpSpPr>
        <p:sp>
          <p:nvSpPr>
            <p:cNvPr id="15" name="Freeform 14"/>
            <p:cNvSpPr/>
            <p:nvPr/>
          </p:nvSpPr>
          <p:spPr>
            <a:xfrm>
              <a:off x="3137492" y="1705616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6246" y="159505"/>
                  </a:lnTo>
                  <a:lnTo>
                    <a:pt x="19631" y="210387"/>
                  </a:lnTo>
                  <a:lnTo>
                    <a:pt x="20634" y="271867"/>
                  </a:lnTo>
                  <a:lnTo>
                    <a:pt x="20932" y="325179"/>
                  </a:lnTo>
                  <a:lnTo>
                    <a:pt x="21020" y="381789"/>
                  </a:lnTo>
                  <a:lnTo>
                    <a:pt x="15457" y="443016"/>
                  </a:lnTo>
                  <a:lnTo>
                    <a:pt x="11989" y="494432"/>
                  </a:lnTo>
                  <a:lnTo>
                    <a:pt x="2388" y="54721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9732" y="1747730"/>
              <a:ext cx="296936" cy="540670"/>
            </a:xfrm>
            <a:custGeom>
              <a:avLst/>
              <a:gdLst/>
              <a:ahLst/>
              <a:cxnLst/>
              <a:rect l="0" t="0" r="0" b="0"/>
              <a:pathLst>
                <a:path w="296936" h="540670">
                  <a:moveTo>
                    <a:pt x="177843" y="0"/>
                  </a:moveTo>
                  <a:lnTo>
                    <a:pt x="159862" y="24047"/>
                  </a:lnTo>
                  <a:lnTo>
                    <a:pt x="126848" y="58779"/>
                  </a:lnTo>
                  <a:lnTo>
                    <a:pt x="97450" y="110007"/>
                  </a:lnTo>
                  <a:lnTo>
                    <a:pt x="76164" y="156857"/>
                  </a:lnTo>
                  <a:lnTo>
                    <a:pt x="55039" y="207783"/>
                  </a:lnTo>
                  <a:lnTo>
                    <a:pt x="34175" y="262922"/>
                  </a:lnTo>
                  <a:lnTo>
                    <a:pt x="16601" y="310830"/>
                  </a:lnTo>
                  <a:lnTo>
                    <a:pt x="4635" y="360900"/>
                  </a:lnTo>
                  <a:lnTo>
                    <a:pt x="0" y="420333"/>
                  </a:lnTo>
                  <a:lnTo>
                    <a:pt x="1705" y="447687"/>
                  </a:lnTo>
                  <a:lnTo>
                    <a:pt x="21864" y="493844"/>
                  </a:lnTo>
                  <a:lnTo>
                    <a:pt x="35989" y="513115"/>
                  </a:lnTo>
                  <a:lnTo>
                    <a:pt x="53965" y="525579"/>
                  </a:lnTo>
                  <a:lnTo>
                    <a:pt x="89406" y="539172"/>
                  </a:lnTo>
                  <a:lnTo>
                    <a:pt x="112801" y="540669"/>
                  </a:lnTo>
                  <a:lnTo>
                    <a:pt x="162006" y="532098"/>
                  </a:lnTo>
                  <a:lnTo>
                    <a:pt x="219258" y="495933"/>
                  </a:lnTo>
                  <a:lnTo>
                    <a:pt x="248215" y="470987"/>
                  </a:lnTo>
                  <a:lnTo>
                    <a:pt x="278961" y="425527"/>
                  </a:lnTo>
                  <a:lnTo>
                    <a:pt x="294891" y="390854"/>
                  </a:lnTo>
                  <a:lnTo>
                    <a:pt x="296935" y="365956"/>
                  </a:lnTo>
                  <a:lnTo>
                    <a:pt x="288715" y="317433"/>
                  </a:lnTo>
                  <a:lnTo>
                    <a:pt x="273605" y="290326"/>
                  </a:lnTo>
                  <a:lnTo>
                    <a:pt x="257838" y="277993"/>
                  </a:lnTo>
                  <a:lnTo>
                    <a:pt x="248720" y="273066"/>
                  </a:lnTo>
                  <a:lnTo>
                    <a:pt x="229231" y="270711"/>
                  </a:lnTo>
                  <a:lnTo>
                    <a:pt x="208871" y="274734"/>
                  </a:lnTo>
                  <a:lnTo>
                    <a:pt x="156713" y="302872"/>
                  </a:lnTo>
                  <a:lnTo>
                    <a:pt x="115827" y="339677"/>
                  </a:lnTo>
                  <a:lnTo>
                    <a:pt x="76681" y="398830"/>
                  </a:lnTo>
                  <a:lnTo>
                    <a:pt x="5150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1505578"/>
              <a:ext cx="1884602" cy="810692"/>
            </a:xfrm>
            <a:custGeom>
              <a:avLst/>
              <a:gdLst/>
              <a:ahLst/>
              <a:cxnLst/>
              <a:rect l="0" t="0" r="0" b="0"/>
              <a:pathLst>
                <a:path w="1884602" h="810692">
                  <a:moveTo>
                    <a:pt x="0" y="810691"/>
                  </a:moveTo>
                  <a:lnTo>
                    <a:pt x="9575" y="786644"/>
                  </a:lnTo>
                  <a:lnTo>
                    <a:pt x="54309" y="724404"/>
                  </a:lnTo>
                  <a:lnTo>
                    <a:pt x="86112" y="666587"/>
                  </a:lnTo>
                  <a:lnTo>
                    <a:pt x="108690" y="614593"/>
                  </a:lnTo>
                  <a:lnTo>
                    <a:pt x="120592" y="579063"/>
                  </a:lnTo>
                  <a:lnTo>
                    <a:pt x="131174" y="517510"/>
                  </a:lnTo>
                  <a:lnTo>
                    <a:pt x="142981" y="465693"/>
                  </a:lnTo>
                  <a:lnTo>
                    <a:pt x="146526" y="407278"/>
                  </a:lnTo>
                  <a:lnTo>
                    <a:pt x="147140" y="356979"/>
                  </a:lnTo>
                  <a:lnTo>
                    <a:pt x="147322" y="308150"/>
                  </a:lnTo>
                  <a:lnTo>
                    <a:pt x="144256" y="260927"/>
                  </a:lnTo>
                  <a:lnTo>
                    <a:pt x="132740" y="203747"/>
                  </a:lnTo>
                  <a:lnTo>
                    <a:pt x="112612" y="147884"/>
                  </a:lnTo>
                  <a:lnTo>
                    <a:pt x="73418" y="87387"/>
                  </a:lnTo>
                  <a:lnTo>
                    <a:pt x="39978" y="56773"/>
                  </a:lnTo>
                  <a:lnTo>
                    <a:pt x="9896" y="40866"/>
                  </a:lnTo>
                  <a:lnTo>
                    <a:pt x="8937" y="37771"/>
                  </a:lnTo>
                  <a:lnTo>
                    <a:pt x="14146" y="35708"/>
                  </a:lnTo>
                  <a:lnTo>
                    <a:pt x="64535" y="32397"/>
                  </a:lnTo>
                  <a:lnTo>
                    <a:pt x="123578" y="31743"/>
                  </a:lnTo>
                  <a:lnTo>
                    <a:pt x="172056" y="30460"/>
                  </a:lnTo>
                  <a:lnTo>
                    <a:pt x="230951" y="23258"/>
                  </a:lnTo>
                  <a:lnTo>
                    <a:pt x="293234" y="21489"/>
                  </a:lnTo>
                  <a:lnTo>
                    <a:pt x="354627" y="21140"/>
                  </a:lnTo>
                  <a:lnTo>
                    <a:pt x="404682" y="21079"/>
                  </a:lnTo>
                  <a:lnTo>
                    <a:pt x="456557" y="21061"/>
                  </a:lnTo>
                  <a:lnTo>
                    <a:pt x="508973" y="21056"/>
                  </a:lnTo>
                  <a:lnTo>
                    <a:pt x="561548" y="19885"/>
                  </a:lnTo>
                  <a:lnTo>
                    <a:pt x="614170" y="13818"/>
                  </a:lnTo>
                  <a:lnTo>
                    <a:pt x="666807" y="11501"/>
                  </a:lnTo>
                  <a:lnTo>
                    <a:pt x="719447" y="9644"/>
                  </a:lnTo>
                  <a:lnTo>
                    <a:pt x="772090" y="3375"/>
                  </a:lnTo>
                  <a:lnTo>
                    <a:pt x="824732" y="998"/>
                  </a:lnTo>
                  <a:lnTo>
                    <a:pt x="877375" y="293"/>
                  </a:lnTo>
                  <a:lnTo>
                    <a:pt x="930017" y="85"/>
                  </a:lnTo>
                  <a:lnTo>
                    <a:pt x="983829" y="1193"/>
                  </a:lnTo>
                  <a:lnTo>
                    <a:pt x="1042538" y="7240"/>
                  </a:lnTo>
                  <a:lnTo>
                    <a:pt x="1097498" y="9552"/>
                  </a:lnTo>
                  <a:lnTo>
                    <a:pt x="1150826" y="10237"/>
                  </a:lnTo>
                  <a:lnTo>
                    <a:pt x="1201333" y="9270"/>
                  </a:lnTo>
                  <a:lnTo>
                    <a:pt x="1254145" y="2175"/>
                  </a:lnTo>
                  <a:lnTo>
                    <a:pt x="1314880" y="427"/>
                  </a:lnTo>
                  <a:lnTo>
                    <a:pt x="1365884" y="124"/>
                  </a:lnTo>
                  <a:lnTo>
                    <a:pt x="1418042" y="34"/>
                  </a:lnTo>
                  <a:lnTo>
                    <a:pt x="1470540" y="8"/>
                  </a:lnTo>
                  <a:lnTo>
                    <a:pt x="1523141" y="0"/>
                  </a:lnTo>
                  <a:lnTo>
                    <a:pt x="1586080" y="7233"/>
                  </a:lnTo>
                  <a:lnTo>
                    <a:pt x="1635233" y="9550"/>
                  </a:lnTo>
                  <a:lnTo>
                    <a:pt x="1697476" y="10332"/>
                  </a:lnTo>
                  <a:lnTo>
                    <a:pt x="1760161" y="10487"/>
                  </a:lnTo>
                  <a:lnTo>
                    <a:pt x="1817603" y="10518"/>
                  </a:lnTo>
                  <a:lnTo>
                    <a:pt x="1864651" y="10524"/>
                  </a:lnTo>
                  <a:lnTo>
                    <a:pt x="1884601" y="10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5782" y="1716145"/>
              <a:ext cx="318301" cy="544156"/>
            </a:xfrm>
            <a:custGeom>
              <a:avLst/>
              <a:gdLst/>
              <a:ahLst/>
              <a:cxnLst/>
              <a:rect l="0" t="0" r="0" b="0"/>
              <a:pathLst>
                <a:path w="318301" h="544156">
                  <a:moveTo>
                    <a:pt x="97202" y="0"/>
                  </a:moveTo>
                  <a:lnTo>
                    <a:pt x="62456" y="61110"/>
                  </a:lnTo>
                  <a:lnTo>
                    <a:pt x="42202" y="101758"/>
                  </a:lnTo>
                  <a:lnTo>
                    <a:pt x="35969" y="109953"/>
                  </a:lnTo>
                  <a:lnTo>
                    <a:pt x="32983" y="109567"/>
                  </a:lnTo>
                  <a:lnTo>
                    <a:pt x="32785" y="93540"/>
                  </a:lnTo>
                  <a:lnTo>
                    <a:pt x="39252" y="62810"/>
                  </a:lnTo>
                  <a:lnTo>
                    <a:pt x="54165" y="37067"/>
                  </a:lnTo>
                  <a:lnTo>
                    <a:pt x="78991" y="14622"/>
                  </a:lnTo>
                  <a:lnTo>
                    <a:pt x="101587" y="6499"/>
                  </a:lnTo>
                  <a:lnTo>
                    <a:pt x="114163" y="4332"/>
                  </a:lnTo>
                  <a:lnTo>
                    <a:pt x="137496" y="8164"/>
                  </a:lnTo>
                  <a:lnTo>
                    <a:pt x="158394" y="18836"/>
                  </a:lnTo>
                  <a:lnTo>
                    <a:pt x="175481" y="35278"/>
                  </a:lnTo>
                  <a:lnTo>
                    <a:pt x="192665" y="69854"/>
                  </a:lnTo>
                  <a:lnTo>
                    <a:pt x="208952" y="131865"/>
                  </a:lnTo>
                  <a:lnTo>
                    <a:pt x="218701" y="184260"/>
                  </a:lnTo>
                  <a:lnTo>
                    <a:pt x="222109" y="242549"/>
                  </a:lnTo>
                  <a:lnTo>
                    <a:pt x="223119" y="297384"/>
                  </a:lnTo>
                  <a:lnTo>
                    <a:pt x="222249" y="348336"/>
                  </a:lnTo>
                  <a:lnTo>
                    <a:pt x="212066" y="401299"/>
                  </a:lnTo>
                  <a:lnTo>
                    <a:pt x="198790" y="450886"/>
                  </a:lnTo>
                  <a:lnTo>
                    <a:pt x="177215" y="483766"/>
                  </a:lnTo>
                  <a:lnTo>
                    <a:pt x="131248" y="523977"/>
                  </a:lnTo>
                  <a:lnTo>
                    <a:pt x="108824" y="536255"/>
                  </a:lnTo>
                  <a:lnTo>
                    <a:pt x="65291" y="544155"/>
                  </a:lnTo>
                  <a:lnTo>
                    <a:pt x="41685" y="539764"/>
                  </a:lnTo>
                  <a:lnTo>
                    <a:pt x="32115" y="535317"/>
                  </a:lnTo>
                  <a:lnTo>
                    <a:pt x="18362" y="521018"/>
                  </a:lnTo>
                  <a:lnTo>
                    <a:pt x="0" y="483243"/>
                  </a:lnTo>
                  <a:lnTo>
                    <a:pt x="1749" y="459659"/>
                  </a:lnTo>
                  <a:lnTo>
                    <a:pt x="10325" y="435920"/>
                  </a:lnTo>
                  <a:lnTo>
                    <a:pt x="29477" y="409401"/>
                  </a:lnTo>
                  <a:lnTo>
                    <a:pt x="47215" y="394086"/>
                  </a:lnTo>
                  <a:lnTo>
                    <a:pt x="56858" y="390235"/>
                  </a:lnTo>
                  <a:lnTo>
                    <a:pt x="76932" y="389077"/>
                  </a:lnTo>
                  <a:lnTo>
                    <a:pt x="107964" y="395002"/>
                  </a:lnTo>
                  <a:lnTo>
                    <a:pt x="170922" y="428945"/>
                  </a:lnTo>
                  <a:lnTo>
                    <a:pt x="233880" y="477338"/>
                  </a:lnTo>
                  <a:lnTo>
                    <a:pt x="268046" y="502257"/>
                  </a:lnTo>
                  <a:lnTo>
                    <a:pt x="277778" y="506803"/>
                  </a:lnTo>
                  <a:lnTo>
                    <a:pt x="294832" y="508735"/>
                  </a:lnTo>
                  <a:lnTo>
                    <a:pt x="31830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22010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2621" y="1747730"/>
              <a:ext cx="63172" cy="494841"/>
            </a:xfrm>
            <a:custGeom>
              <a:avLst/>
              <a:gdLst/>
              <a:ahLst/>
              <a:cxnLst/>
              <a:rect l="0" t="0" r="0" b="0"/>
              <a:pathLst>
                <a:path w="63172" h="494841">
                  <a:moveTo>
                    <a:pt x="63171" y="0"/>
                  </a:moveTo>
                  <a:lnTo>
                    <a:pt x="48517" y="55141"/>
                  </a:lnTo>
                  <a:lnTo>
                    <a:pt x="44012" y="114734"/>
                  </a:lnTo>
                  <a:lnTo>
                    <a:pt x="35254" y="175782"/>
                  </a:lnTo>
                  <a:lnTo>
                    <a:pt x="29191" y="231688"/>
                  </a:lnTo>
                  <a:lnTo>
                    <a:pt x="23468" y="283118"/>
                  </a:lnTo>
                  <a:lnTo>
                    <a:pt x="18652" y="337741"/>
                  </a:lnTo>
                  <a:lnTo>
                    <a:pt x="12936" y="385511"/>
                  </a:lnTo>
                  <a:lnTo>
                    <a:pt x="8122" y="44099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2145" y="1789844"/>
              <a:ext cx="170477" cy="255588"/>
            </a:xfrm>
            <a:custGeom>
              <a:avLst/>
              <a:gdLst/>
              <a:ahLst/>
              <a:cxnLst/>
              <a:rect l="0" t="0" r="0" b="0"/>
              <a:pathLst>
                <a:path w="170477" h="255588">
                  <a:moveTo>
                    <a:pt x="170476" y="157928"/>
                  </a:moveTo>
                  <a:lnTo>
                    <a:pt x="109603" y="200589"/>
                  </a:lnTo>
                  <a:lnTo>
                    <a:pt x="62274" y="239084"/>
                  </a:lnTo>
                  <a:lnTo>
                    <a:pt x="22501" y="255587"/>
                  </a:lnTo>
                  <a:lnTo>
                    <a:pt x="14504" y="254619"/>
                  </a:lnTo>
                  <a:lnTo>
                    <a:pt x="8003" y="250465"/>
                  </a:lnTo>
                  <a:lnTo>
                    <a:pt x="2500" y="244186"/>
                  </a:lnTo>
                  <a:lnTo>
                    <a:pt x="0" y="236490"/>
                  </a:lnTo>
                  <a:lnTo>
                    <a:pt x="343" y="218580"/>
                  </a:lnTo>
                  <a:lnTo>
                    <a:pt x="21586" y="156672"/>
                  </a:lnTo>
                  <a:lnTo>
                    <a:pt x="40429" y="95978"/>
                  </a:lnTo>
                  <a:lnTo>
                    <a:pt x="60495" y="32863"/>
                  </a:lnTo>
                  <a:lnTo>
                    <a:pt x="651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18884" y="1815840"/>
              <a:ext cx="369923" cy="424918"/>
            </a:xfrm>
            <a:custGeom>
              <a:avLst/>
              <a:gdLst/>
              <a:ahLst/>
              <a:cxnLst/>
              <a:rect l="0" t="0" r="0" b="0"/>
              <a:pathLst>
                <a:path w="369923" h="424918">
                  <a:moveTo>
                    <a:pt x="182235" y="5590"/>
                  </a:moveTo>
                  <a:lnTo>
                    <a:pt x="159878" y="0"/>
                  </a:lnTo>
                  <a:lnTo>
                    <a:pt x="136424" y="3496"/>
                  </a:lnTo>
                  <a:lnTo>
                    <a:pt x="111572" y="14018"/>
                  </a:lnTo>
                  <a:lnTo>
                    <a:pt x="61882" y="53753"/>
                  </a:lnTo>
                  <a:lnTo>
                    <a:pt x="31816" y="100588"/>
                  </a:lnTo>
                  <a:lnTo>
                    <a:pt x="6466" y="161832"/>
                  </a:lnTo>
                  <a:lnTo>
                    <a:pt x="0" y="193184"/>
                  </a:lnTo>
                  <a:lnTo>
                    <a:pt x="2937" y="249126"/>
                  </a:lnTo>
                  <a:lnTo>
                    <a:pt x="12386" y="302097"/>
                  </a:lnTo>
                  <a:lnTo>
                    <a:pt x="29484" y="345608"/>
                  </a:lnTo>
                  <a:lnTo>
                    <a:pt x="68721" y="395784"/>
                  </a:lnTo>
                  <a:lnTo>
                    <a:pt x="98688" y="415741"/>
                  </a:lnTo>
                  <a:lnTo>
                    <a:pt x="135383" y="423474"/>
                  </a:lnTo>
                  <a:lnTo>
                    <a:pt x="188535" y="424917"/>
                  </a:lnTo>
                  <a:lnTo>
                    <a:pt x="223096" y="416964"/>
                  </a:lnTo>
                  <a:lnTo>
                    <a:pt x="263096" y="393908"/>
                  </a:lnTo>
                  <a:lnTo>
                    <a:pt x="308350" y="350311"/>
                  </a:lnTo>
                  <a:lnTo>
                    <a:pt x="346689" y="291118"/>
                  </a:lnTo>
                  <a:lnTo>
                    <a:pt x="362504" y="253057"/>
                  </a:lnTo>
                  <a:lnTo>
                    <a:pt x="369922" y="191039"/>
                  </a:lnTo>
                  <a:lnTo>
                    <a:pt x="368867" y="146845"/>
                  </a:lnTo>
                  <a:lnTo>
                    <a:pt x="354777" y="106455"/>
                  </a:lnTo>
                  <a:lnTo>
                    <a:pt x="322229" y="57419"/>
                  </a:lnTo>
                  <a:lnTo>
                    <a:pt x="305286" y="43053"/>
                  </a:lnTo>
                  <a:lnTo>
                    <a:pt x="269777" y="28388"/>
                  </a:lnTo>
                  <a:lnTo>
                    <a:pt x="210965" y="18542"/>
                  </a:lnTo>
                  <a:lnTo>
                    <a:pt x="17170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68188" y="1324875"/>
            <a:ext cx="222279" cy="612369"/>
            <a:chOff x="4568188" y="1324875"/>
            <a:chExt cx="222279" cy="612369"/>
          </a:xfrm>
        </p:grpSpPr>
        <p:sp>
          <p:nvSpPr>
            <p:cNvPr id="24" name="Freeform 23"/>
            <p:cNvSpPr/>
            <p:nvPr/>
          </p:nvSpPr>
          <p:spPr>
            <a:xfrm>
              <a:off x="4568188" y="1601106"/>
              <a:ext cx="222279" cy="336138"/>
            </a:xfrm>
            <a:custGeom>
              <a:avLst/>
              <a:gdLst/>
              <a:ahLst/>
              <a:cxnLst/>
              <a:rect l="0" t="0" r="0" b="0"/>
              <a:pathLst>
                <a:path w="222279" h="336138">
                  <a:moveTo>
                    <a:pt x="116993" y="336137"/>
                  </a:moveTo>
                  <a:lnTo>
                    <a:pt x="108660" y="298659"/>
                  </a:lnTo>
                  <a:lnTo>
                    <a:pt x="106898" y="247236"/>
                  </a:lnTo>
                  <a:lnTo>
                    <a:pt x="114855" y="186390"/>
                  </a:lnTo>
                  <a:lnTo>
                    <a:pt x="116571" y="132122"/>
                  </a:lnTo>
                  <a:lnTo>
                    <a:pt x="109674" y="76343"/>
                  </a:lnTo>
                  <a:lnTo>
                    <a:pt x="107099" y="20264"/>
                  </a:lnTo>
                  <a:lnTo>
                    <a:pt x="105577" y="387"/>
                  </a:lnTo>
                  <a:lnTo>
                    <a:pt x="103533" y="0"/>
                  </a:lnTo>
                  <a:lnTo>
                    <a:pt x="60316" y="56013"/>
                  </a:lnTo>
                  <a:lnTo>
                    <a:pt x="18681" y="115402"/>
                  </a:lnTo>
                  <a:lnTo>
                    <a:pt x="1166" y="139713"/>
                  </a:lnTo>
                  <a:lnTo>
                    <a:pt x="0" y="138507"/>
                  </a:lnTo>
                  <a:lnTo>
                    <a:pt x="393" y="134194"/>
                  </a:lnTo>
                  <a:lnTo>
                    <a:pt x="35477" y="74909"/>
                  </a:lnTo>
                  <a:lnTo>
                    <a:pt x="82057" y="23908"/>
                  </a:lnTo>
                  <a:lnTo>
                    <a:pt x="90193" y="20360"/>
                  </a:lnTo>
                  <a:lnTo>
                    <a:pt x="108591" y="19537"/>
                  </a:lnTo>
                  <a:lnTo>
                    <a:pt x="138680" y="31240"/>
                  </a:lnTo>
                  <a:lnTo>
                    <a:pt x="200972" y="83607"/>
                  </a:lnTo>
                  <a:lnTo>
                    <a:pt x="222278" y="104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47729" y="1324875"/>
              <a:ext cx="97021" cy="110029"/>
            </a:xfrm>
            <a:custGeom>
              <a:avLst/>
              <a:gdLst/>
              <a:ahLst/>
              <a:cxnLst/>
              <a:rect l="0" t="0" r="0" b="0"/>
              <a:pathLst>
                <a:path w="97021" h="110029">
                  <a:moveTo>
                    <a:pt x="58509" y="22772"/>
                  </a:moveTo>
                  <a:lnTo>
                    <a:pt x="36152" y="22772"/>
                  </a:lnTo>
                  <a:lnTo>
                    <a:pt x="18937" y="29011"/>
                  </a:lnTo>
                  <a:lnTo>
                    <a:pt x="11071" y="33951"/>
                  </a:lnTo>
                  <a:lnTo>
                    <a:pt x="5826" y="41923"/>
                  </a:lnTo>
                  <a:lnTo>
                    <a:pt x="0" y="63259"/>
                  </a:lnTo>
                  <a:lnTo>
                    <a:pt x="785" y="73160"/>
                  </a:lnTo>
                  <a:lnTo>
                    <a:pt x="7898" y="90400"/>
                  </a:lnTo>
                  <a:lnTo>
                    <a:pt x="21977" y="102742"/>
                  </a:lnTo>
                  <a:lnTo>
                    <a:pt x="30645" y="107671"/>
                  </a:lnTo>
                  <a:lnTo>
                    <a:pt x="52754" y="110028"/>
                  </a:lnTo>
                  <a:lnTo>
                    <a:pt x="65201" y="109019"/>
                  </a:lnTo>
                  <a:lnTo>
                    <a:pt x="74669" y="104836"/>
                  </a:lnTo>
                  <a:lnTo>
                    <a:pt x="88308" y="90831"/>
                  </a:lnTo>
                  <a:lnTo>
                    <a:pt x="95150" y="69788"/>
                  </a:lnTo>
                  <a:lnTo>
                    <a:pt x="97020" y="46008"/>
                  </a:lnTo>
                  <a:lnTo>
                    <a:pt x="93953" y="23740"/>
                  </a:lnTo>
                  <a:lnTo>
                    <a:pt x="89157" y="15229"/>
                  </a:lnTo>
                  <a:lnTo>
                    <a:pt x="74470" y="2652"/>
                  </a:lnTo>
                  <a:lnTo>
                    <a:pt x="65641" y="0"/>
                  </a:lnTo>
                  <a:lnTo>
                    <a:pt x="46471" y="173"/>
                  </a:lnTo>
                  <a:lnTo>
                    <a:pt x="38785" y="4197"/>
                  </a:lnTo>
                  <a:lnTo>
                    <a:pt x="27126" y="18026"/>
                  </a:lnTo>
                  <a:lnTo>
                    <a:pt x="13986" y="45542"/>
                  </a:lnTo>
                  <a:lnTo>
                    <a:pt x="12595" y="65648"/>
                  </a:lnTo>
                  <a:lnTo>
                    <a:pt x="17045" y="85112"/>
                  </a:lnTo>
                  <a:lnTo>
                    <a:pt x="26823" y="101561"/>
                  </a:lnTo>
                  <a:lnTo>
                    <a:pt x="35045" y="105714"/>
                  </a:lnTo>
                  <a:lnTo>
                    <a:pt x="56659" y="107208"/>
                  </a:lnTo>
                  <a:lnTo>
                    <a:pt x="65465" y="103629"/>
                  </a:lnTo>
                  <a:lnTo>
                    <a:pt x="78368" y="90294"/>
                  </a:lnTo>
                  <a:lnTo>
                    <a:pt x="92209" y="63056"/>
                  </a:lnTo>
                  <a:lnTo>
                    <a:pt x="92674" y="54307"/>
                  </a:lnTo>
                  <a:lnTo>
                    <a:pt x="86952" y="38348"/>
                  </a:lnTo>
                  <a:lnTo>
                    <a:pt x="80980" y="34326"/>
                  </a:lnTo>
                  <a:lnTo>
                    <a:pt x="64987" y="32976"/>
                  </a:lnTo>
                  <a:lnTo>
                    <a:pt x="59318" y="37764"/>
                  </a:lnTo>
                  <a:lnTo>
                    <a:pt x="53020" y="55561"/>
                  </a:lnTo>
                  <a:lnTo>
                    <a:pt x="54849" y="61009"/>
                  </a:lnTo>
                  <a:lnTo>
                    <a:pt x="59579" y="63471"/>
                  </a:lnTo>
                  <a:lnTo>
                    <a:pt x="66241" y="63943"/>
                  </a:lnTo>
                  <a:lnTo>
                    <a:pt x="70683" y="59578"/>
                  </a:lnTo>
                  <a:lnTo>
                    <a:pt x="75618" y="42250"/>
                  </a:lnTo>
                  <a:lnTo>
                    <a:pt x="73425" y="36927"/>
                  </a:lnTo>
                  <a:lnTo>
                    <a:pt x="68452" y="34548"/>
                  </a:lnTo>
                  <a:lnTo>
                    <a:pt x="61628" y="34133"/>
                  </a:lnTo>
                  <a:lnTo>
                    <a:pt x="47807" y="39910"/>
                  </a:lnTo>
                  <a:lnTo>
                    <a:pt x="36205" y="49106"/>
                  </a:lnTo>
                  <a:lnTo>
                    <a:pt x="26924" y="64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456195" y="2095171"/>
            <a:ext cx="3377422" cy="1250970"/>
            <a:chOff x="6456195" y="2095171"/>
            <a:chExt cx="3377422" cy="1250970"/>
          </a:xfrm>
        </p:grpSpPr>
        <p:sp>
          <p:nvSpPr>
            <p:cNvPr id="27" name="Freeform 26"/>
            <p:cNvSpPr/>
            <p:nvPr/>
          </p:nvSpPr>
          <p:spPr>
            <a:xfrm>
              <a:off x="6622425" y="2210984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2723" y="37478"/>
                  </a:lnTo>
                  <a:lnTo>
                    <a:pt x="10961" y="88901"/>
                  </a:lnTo>
                  <a:lnTo>
                    <a:pt x="2252" y="149748"/>
                  </a:lnTo>
                  <a:lnTo>
                    <a:pt x="667" y="18708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56195" y="2105699"/>
              <a:ext cx="394196" cy="469799"/>
            </a:xfrm>
            <a:custGeom>
              <a:avLst/>
              <a:gdLst/>
              <a:ahLst/>
              <a:cxnLst/>
              <a:rect l="0" t="0" r="0" b="0"/>
              <a:pathLst>
                <a:path w="394196" h="469799">
                  <a:moveTo>
                    <a:pt x="282043" y="21057"/>
                  </a:moveTo>
                  <a:lnTo>
                    <a:pt x="265276" y="15468"/>
                  </a:lnTo>
                  <a:lnTo>
                    <a:pt x="206597" y="19512"/>
                  </a:lnTo>
                  <a:lnTo>
                    <a:pt x="180661" y="22710"/>
                  </a:lnTo>
                  <a:lnTo>
                    <a:pt x="145160" y="38834"/>
                  </a:lnTo>
                  <a:lnTo>
                    <a:pt x="98073" y="75131"/>
                  </a:lnTo>
                  <a:lnTo>
                    <a:pt x="54022" y="128663"/>
                  </a:lnTo>
                  <a:lnTo>
                    <a:pt x="26108" y="188865"/>
                  </a:lnTo>
                  <a:lnTo>
                    <a:pt x="9046" y="250823"/>
                  </a:lnTo>
                  <a:lnTo>
                    <a:pt x="0" y="314057"/>
                  </a:lnTo>
                  <a:lnTo>
                    <a:pt x="4023" y="354317"/>
                  </a:lnTo>
                  <a:lnTo>
                    <a:pt x="18213" y="388472"/>
                  </a:lnTo>
                  <a:lnTo>
                    <a:pt x="57689" y="437976"/>
                  </a:lnTo>
                  <a:lnTo>
                    <a:pt x="84156" y="459534"/>
                  </a:lnTo>
                  <a:lnTo>
                    <a:pt x="107136" y="467450"/>
                  </a:lnTo>
                  <a:lnTo>
                    <a:pt x="131777" y="469798"/>
                  </a:lnTo>
                  <a:lnTo>
                    <a:pt x="192498" y="458758"/>
                  </a:lnTo>
                  <a:lnTo>
                    <a:pt x="237709" y="437106"/>
                  </a:lnTo>
                  <a:lnTo>
                    <a:pt x="295356" y="386342"/>
                  </a:lnTo>
                  <a:lnTo>
                    <a:pt x="321862" y="353898"/>
                  </a:lnTo>
                  <a:lnTo>
                    <a:pt x="351780" y="301013"/>
                  </a:lnTo>
                  <a:lnTo>
                    <a:pt x="372984" y="245506"/>
                  </a:lnTo>
                  <a:lnTo>
                    <a:pt x="389447" y="201164"/>
                  </a:lnTo>
                  <a:lnTo>
                    <a:pt x="394195" y="148122"/>
                  </a:lnTo>
                  <a:lnTo>
                    <a:pt x="382875" y="85710"/>
                  </a:lnTo>
                  <a:lnTo>
                    <a:pt x="361832" y="53082"/>
                  </a:lnTo>
                  <a:lnTo>
                    <a:pt x="330516" y="20191"/>
                  </a:lnTo>
                  <a:lnTo>
                    <a:pt x="303035" y="6502"/>
                  </a:lnTo>
                  <a:lnTo>
                    <a:pt x="2715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8808" y="2126577"/>
              <a:ext cx="224369" cy="425307"/>
            </a:xfrm>
            <a:custGeom>
              <a:avLst/>
              <a:gdLst/>
              <a:ahLst/>
              <a:cxnLst/>
              <a:rect l="0" t="0" r="0" b="0"/>
              <a:pathLst>
                <a:path w="224369" h="425307">
                  <a:moveTo>
                    <a:pt x="10529" y="179164"/>
                  </a:moveTo>
                  <a:lnTo>
                    <a:pt x="10529" y="236428"/>
                  </a:lnTo>
                  <a:lnTo>
                    <a:pt x="10529" y="297320"/>
                  </a:lnTo>
                  <a:lnTo>
                    <a:pt x="16594" y="353238"/>
                  </a:lnTo>
                  <a:lnTo>
                    <a:pt x="14004" y="377023"/>
                  </a:lnTo>
                  <a:lnTo>
                    <a:pt x="12846" y="378920"/>
                  </a:lnTo>
                  <a:lnTo>
                    <a:pt x="10834" y="324951"/>
                  </a:lnTo>
                  <a:lnTo>
                    <a:pt x="5030" y="275912"/>
                  </a:lnTo>
                  <a:lnTo>
                    <a:pt x="1491" y="224337"/>
                  </a:lnTo>
                  <a:lnTo>
                    <a:pt x="442" y="166422"/>
                  </a:lnTo>
                  <a:lnTo>
                    <a:pt x="131" y="110398"/>
                  </a:lnTo>
                  <a:lnTo>
                    <a:pt x="8431" y="48640"/>
                  </a:lnTo>
                  <a:lnTo>
                    <a:pt x="14666" y="24057"/>
                  </a:lnTo>
                  <a:lnTo>
                    <a:pt x="20306" y="14928"/>
                  </a:lnTo>
                  <a:lnTo>
                    <a:pt x="35930" y="1665"/>
                  </a:lnTo>
                  <a:lnTo>
                    <a:pt x="43841" y="0"/>
                  </a:lnTo>
                  <a:lnTo>
                    <a:pt x="51454" y="1229"/>
                  </a:lnTo>
                  <a:lnTo>
                    <a:pt x="66152" y="8835"/>
                  </a:lnTo>
                  <a:lnTo>
                    <a:pt x="80483" y="20014"/>
                  </a:lnTo>
                  <a:lnTo>
                    <a:pt x="96117" y="45050"/>
                  </a:lnTo>
                  <a:lnTo>
                    <a:pt x="103474" y="100593"/>
                  </a:lnTo>
                  <a:lnTo>
                    <a:pt x="102408" y="142495"/>
                  </a:lnTo>
                  <a:lnTo>
                    <a:pt x="82274" y="188688"/>
                  </a:lnTo>
                  <a:lnTo>
                    <a:pt x="68152" y="209133"/>
                  </a:lnTo>
                  <a:lnTo>
                    <a:pt x="50177" y="226018"/>
                  </a:lnTo>
                  <a:lnTo>
                    <a:pt x="45150" y="226778"/>
                  </a:lnTo>
                  <a:lnTo>
                    <a:pt x="42968" y="222605"/>
                  </a:lnTo>
                  <a:lnTo>
                    <a:pt x="42683" y="215143"/>
                  </a:lnTo>
                  <a:lnTo>
                    <a:pt x="46003" y="208999"/>
                  </a:lnTo>
                  <a:lnTo>
                    <a:pt x="59050" y="199053"/>
                  </a:lnTo>
                  <a:lnTo>
                    <a:pt x="86126" y="186876"/>
                  </a:lnTo>
                  <a:lnTo>
                    <a:pt x="109248" y="185711"/>
                  </a:lnTo>
                  <a:lnTo>
                    <a:pt x="133952" y="190262"/>
                  </a:lnTo>
                  <a:lnTo>
                    <a:pt x="166422" y="205979"/>
                  </a:lnTo>
                  <a:lnTo>
                    <a:pt x="191380" y="226623"/>
                  </a:lnTo>
                  <a:lnTo>
                    <a:pt x="212423" y="254447"/>
                  </a:lnTo>
                  <a:lnTo>
                    <a:pt x="222312" y="274624"/>
                  </a:lnTo>
                  <a:lnTo>
                    <a:pt x="224368" y="298409"/>
                  </a:lnTo>
                  <a:lnTo>
                    <a:pt x="220212" y="323409"/>
                  </a:lnTo>
                  <a:lnTo>
                    <a:pt x="204718" y="356044"/>
                  </a:lnTo>
                  <a:lnTo>
                    <a:pt x="171657" y="396013"/>
                  </a:lnTo>
                  <a:lnTo>
                    <a:pt x="145227" y="412001"/>
                  </a:lnTo>
                  <a:lnTo>
                    <a:pt x="109581" y="424147"/>
                  </a:lnTo>
                  <a:lnTo>
                    <a:pt x="86137" y="425306"/>
                  </a:lnTo>
                  <a:lnTo>
                    <a:pt x="36902" y="416517"/>
                  </a:lnTo>
                  <a:lnTo>
                    <a:pt x="26942" y="411099"/>
                  </a:lnTo>
                  <a:lnTo>
                    <a:pt x="0" y="379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01492" y="2358383"/>
              <a:ext cx="126343" cy="178166"/>
            </a:xfrm>
            <a:custGeom>
              <a:avLst/>
              <a:gdLst/>
              <a:ahLst/>
              <a:cxnLst/>
              <a:rect l="0" t="0" r="0" b="0"/>
              <a:pathLst>
                <a:path w="126343" h="178166">
                  <a:moveTo>
                    <a:pt x="0" y="31586"/>
                  </a:moveTo>
                  <a:lnTo>
                    <a:pt x="14655" y="86727"/>
                  </a:lnTo>
                  <a:lnTo>
                    <a:pt x="28198" y="143690"/>
                  </a:lnTo>
                  <a:lnTo>
                    <a:pt x="36301" y="177755"/>
                  </a:lnTo>
                  <a:lnTo>
                    <a:pt x="35899" y="178165"/>
                  </a:lnTo>
                  <a:lnTo>
                    <a:pt x="17184" y="125062"/>
                  </a:lnTo>
                  <a:lnTo>
                    <a:pt x="12500" y="88788"/>
                  </a:lnTo>
                  <a:lnTo>
                    <a:pt x="17644" y="65198"/>
                  </a:lnTo>
                  <a:lnTo>
                    <a:pt x="33694" y="35305"/>
                  </a:lnTo>
                  <a:lnTo>
                    <a:pt x="47730" y="20371"/>
                  </a:lnTo>
                  <a:lnTo>
                    <a:pt x="65667" y="98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01534" y="2421554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01534" y="2263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96290" y="2347865"/>
              <a:ext cx="162384" cy="157918"/>
            </a:xfrm>
            <a:custGeom>
              <a:avLst/>
              <a:gdLst/>
              <a:ahLst/>
              <a:cxnLst/>
              <a:rect l="0" t="0" r="0" b="0"/>
              <a:pathLst>
                <a:path w="162384" h="157918">
                  <a:moveTo>
                    <a:pt x="0" y="94746"/>
                  </a:moveTo>
                  <a:lnTo>
                    <a:pt x="8334" y="132224"/>
                  </a:lnTo>
                  <a:lnTo>
                    <a:pt x="8383" y="148838"/>
                  </a:lnTo>
                  <a:lnTo>
                    <a:pt x="6758" y="148355"/>
                  </a:lnTo>
                  <a:lnTo>
                    <a:pt x="4506" y="144523"/>
                  </a:lnTo>
                  <a:lnTo>
                    <a:pt x="594" y="83725"/>
                  </a:lnTo>
                  <a:lnTo>
                    <a:pt x="5707" y="33557"/>
                  </a:lnTo>
                  <a:lnTo>
                    <a:pt x="17744" y="14519"/>
                  </a:lnTo>
                  <a:lnTo>
                    <a:pt x="25867" y="6166"/>
                  </a:lnTo>
                  <a:lnTo>
                    <a:pt x="35962" y="1768"/>
                  </a:lnTo>
                  <a:lnTo>
                    <a:pt x="59657" y="0"/>
                  </a:lnTo>
                  <a:lnTo>
                    <a:pt x="79547" y="6233"/>
                  </a:lnTo>
                  <a:lnTo>
                    <a:pt x="116968" y="29299"/>
                  </a:lnTo>
                  <a:lnTo>
                    <a:pt x="131145" y="45771"/>
                  </a:lnTo>
                  <a:lnTo>
                    <a:pt x="157424" y="105596"/>
                  </a:lnTo>
                  <a:lnTo>
                    <a:pt x="162383" y="125305"/>
                  </a:lnTo>
                  <a:lnTo>
                    <a:pt x="157928" y="157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3161" y="2314899"/>
              <a:ext cx="249809" cy="475153"/>
            </a:xfrm>
            <a:custGeom>
              <a:avLst/>
              <a:gdLst/>
              <a:ahLst/>
              <a:cxnLst/>
              <a:rect l="0" t="0" r="0" b="0"/>
              <a:pathLst>
                <a:path w="249809" h="475153">
                  <a:moveTo>
                    <a:pt x="189512" y="138240"/>
                  </a:moveTo>
                  <a:lnTo>
                    <a:pt x="197846" y="100763"/>
                  </a:lnTo>
                  <a:lnTo>
                    <a:pt x="196271" y="62795"/>
                  </a:lnTo>
                  <a:lnTo>
                    <a:pt x="190176" y="38029"/>
                  </a:lnTo>
                  <a:lnTo>
                    <a:pt x="179669" y="19223"/>
                  </a:lnTo>
                  <a:lnTo>
                    <a:pt x="164080" y="6185"/>
                  </a:lnTo>
                  <a:lnTo>
                    <a:pt x="155010" y="1071"/>
                  </a:lnTo>
                  <a:lnTo>
                    <a:pt x="145454" y="0"/>
                  </a:lnTo>
                  <a:lnTo>
                    <a:pt x="125477" y="5051"/>
                  </a:lnTo>
                  <a:lnTo>
                    <a:pt x="111139" y="18214"/>
                  </a:lnTo>
                  <a:lnTo>
                    <a:pt x="96491" y="48475"/>
                  </a:lnTo>
                  <a:lnTo>
                    <a:pt x="87861" y="87077"/>
                  </a:lnTo>
                  <a:lnTo>
                    <a:pt x="88423" y="125031"/>
                  </a:lnTo>
                  <a:lnTo>
                    <a:pt x="94281" y="146407"/>
                  </a:lnTo>
                  <a:lnTo>
                    <a:pt x="104683" y="163707"/>
                  </a:lnTo>
                  <a:lnTo>
                    <a:pt x="113073" y="168086"/>
                  </a:lnTo>
                  <a:lnTo>
                    <a:pt x="134872" y="169833"/>
                  </a:lnTo>
                  <a:lnTo>
                    <a:pt x="144897" y="166321"/>
                  </a:lnTo>
                  <a:lnTo>
                    <a:pt x="162274" y="153060"/>
                  </a:lnTo>
                  <a:lnTo>
                    <a:pt x="179622" y="120275"/>
                  </a:lnTo>
                  <a:lnTo>
                    <a:pt x="185258" y="116905"/>
                  </a:lnTo>
                  <a:lnTo>
                    <a:pt x="191356" y="119337"/>
                  </a:lnTo>
                  <a:lnTo>
                    <a:pt x="197761" y="125638"/>
                  </a:lnTo>
                  <a:lnTo>
                    <a:pt x="217614" y="177779"/>
                  </a:lnTo>
                  <a:lnTo>
                    <a:pt x="235013" y="227295"/>
                  </a:lnTo>
                  <a:lnTo>
                    <a:pt x="246928" y="279011"/>
                  </a:lnTo>
                  <a:lnTo>
                    <a:pt x="249808" y="330209"/>
                  </a:lnTo>
                  <a:lnTo>
                    <a:pt x="242603" y="373195"/>
                  </a:lnTo>
                  <a:lnTo>
                    <a:pt x="232215" y="393183"/>
                  </a:lnTo>
                  <a:lnTo>
                    <a:pt x="207624" y="417590"/>
                  </a:lnTo>
                  <a:lnTo>
                    <a:pt x="166703" y="438393"/>
                  </a:lnTo>
                  <a:lnTo>
                    <a:pt x="106671" y="457386"/>
                  </a:lnTo>
                  <a:lnTo>
                    <a:pt x="48973" y="470430"/>
                  </a:lnTo>
                  <a:lnTo>
                    <a:pt x="0" y="475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78650" y="2316269"/>
              <a:ext cx="165164" cy="218899"/>
            </a:xfrm>
            <a:custGeom>
              <a:avLst/>
              <a:gdLst/>
              <a:ahLst/>
              <a:cxnLst/>
              <a:rect l="0" t="0" r="0" b="0"/>
              <a:pathLst>
                <a:path w="165164" h="218899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11491" y="157872"/>
                  </a:lnTo>
                  <a:lnTo>
                    <a:pt x="27083" y="191316"/>
                  </a:lnTo>
                  <a:lnTo>
                    <a:pt x="46522" y="216044"/>
                  </a:lnTo>
                  <a:lnTo>
                    <a:pt x="54483" y="218898"/>
                  </a:lnTo>
                  <a:lnTo>
                    <a:pt x="72688" y="215831"/>
                  </a:lnTo>
                  <a:lnTo>
                    <a:pt x="102669" y="200950"/>
                  </a:lnTo>
                  <a:lnTo>
                    <a:pt x="128189" y="176134"/>
                  </a:lnTo>
                  <a:lnTo>
                    <a:pt x="149367" y="127902"/>
                  </a:lnTo>
                  <a:lnTo>
                    <a:pt x="161697" y="73314"/>
                  </a:lnTo>
                  <a:lnTo>
                    <a:pt x="164136" y="34591"/>
                  </a:lnTo>
                  <a:lnTo>
                    <a:pt x="1651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86068" y="2270155"/>
              <a:ext cx="165612" cy="437867"/>
            </a:xfrm>
            <a:custGeom>
              <a:avLst/>
              <a:gdLst/>
              <a:ahLst/>
              <a:cxnLst/>
              <a:rect l="0" t="0" r="0" b="0"/>
              <a:pathLst>
                <a:path w="165612" h="437867">
                  <a:moveTo>
                    <a:pt x="31445" y="151399"/>
                  </a:moveTo>
                  <a:lnTo>
                    <a:pt x="38681" y="180125"/>
                  </a:lnTo>
                  <a:lnTo>
                    <a:pt x="38203" y="243511"/>
                  </a:lnTo>
                  <a:lnTo>
                    <a:pt x="35619" y="271886"/>
                  </a:lnTo>
                  <a:lnTo>
                    <a:pt x="40372" y="324938"/>
                  </a:lnTo>
                  <a:lnTo>
                    <a:pt x="41657" y="385460"/>
                  </a:lnTo>
                  <a:lnTo>
                    <a:pt x="41880" y="428331"/>
                  </a:lnTo>
                  <a:lnTo>
                    <a:pt x="39571" y="435456"/>
                  </a:lnTo>
                  <a:lnTo>
                    <a:pt x="35693" y="437866"/>
                  </a:lnTo>
                  <a:lnTo>
                    <a:pt x="30767" y="437134"/>
                  </a:lnTo>
                  <a:lnTo>
                    <a:pt x="27483" y="431966"/>
                  </a:lnTo>
                  <a:lnTo>
                    <a:pt x="16191" y="371591"/>
                  </a:lnTo>
                  <a:lnTo>
                    <a:pt x="12107" y="322056"/>
                  </a:lnTo>
                  <a:lnTo>
                    <a:pt x="5308" y="264745"/>
                  </a:lnTo>
                  <a:lnTo>
                    <a:pt x="1474" y="203310"/>
                  </a:lnTo>
                  <a:lnTo>
                    <a:pt x="337" y="140654"/>
                  </a:lnTo>
                  <a:lnTo>
                    <a:pt x="0" y="88814"/>
                  </a:lnTo>
                  <a:lnTo>
                    <a:pt x="11330" y="26521"/>
                  </a:lnTo>
                  <a:lnTo>
                    <a:pt x="14526" y="15504"/>
                  </a:lnTo>
                  <a:lnTo>
                    <a:pt x="22505" y="8160"/>
                  </a:lnTo>
                  <a:lnTo>
                    <a:pt x="46969" y="0"/>
                  </a:lnTo>
                  <a:lnTo>
                    <a:pt x="58172" y="163"/>
                  </a:lnTo>
                  <a:lnTo>
                    <a:pt x="76859" y="6584"/>
                  </a:lnTo>
                  <a:lnTo>
                    <a:pt x="100534" y="28942"/>
                  </a:lnTo>
                  <a:lnTo>
                    <a:pt x="136585" y="81331"/>
                  </a:lnTo>
                  <a:lnTo>
                    <a:pt x="159188" y="128980"/>
                  </a:lnTo>
                  <a:lnTo>
                    <a:pt x="165611" y="167113"/>
                  </a:lnTo>
                  <a:lnTo>
                    <a:pt x="160874" y="191138"/>
                  </a:lnTo>
                  <a:lnTo>
                    <a:pt x="149800" y="212345"/>
                  </a:lnTo>
                  <a:lnTo>
                    <a:pt x="133181" y="229569"/>
                  </a:lnTo>
                  <a:lnTo>
                    <a:pt x="110976" y="238784"/>
                  </a:lnTo>
                  <a:lnTo>
                    <a:pt x="85509" y="241709"/>
                  </a:lnTo>
                  <a:lnTo>
                    <a:pt x="31445" y="235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01823" y="2126756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6067" y="33622"/>
                  </a:lnTo>
                  <a:lnTo>
                    <a:pt x="1545" y="94682"/>
                  </a:lnTo>
                  <a:lnTo>
                    <a:pt x="458" y="151666"/>
                  </a:lnTo>
                  <a:lnTo>
                    <a:pt x="136" y="207545"/>
                  </a:lnTo>
                  <a:lnTo>
                    <a:pt x="61" y="251339"/>
                  </a:lnTo>
                  <a:lnTo>
                    <a:pt x="18" y="314287"/>
                  </a:lnTo>
                  <a:lnTo>
                    <a:pt x="1176" y="368163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54425" y="2337326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6181" y="0"/>
                  </a:lnTo>
                  <a:lnTo>
                    <a:pt x="180837" y="7236"/>
                  </a:lnTo>
                  <a:lnTo>
                    <a:pt x="131830" y="10723"/>
                  </a:lnTo>
                  <a:lnTo>
                    <a:pt x="81434" y="18645"/>
                  </a:lnTo>
                  <a:lnTo>
                    <a:pt x="28130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82267" y="2095171"/>
              <a:ext cx="377568" cy="481510"/>
            </a:xfrm>
            <a:custGeom>
              <a:avLst/>
              <a:gdLst/>
              <a:ahLst/>
              <a:cxnLst/>
              <a:rect l="0" t="0" r="0" b="0"/>
              <a:pathLst>
                <a:path w="377568" h="481510">
                  <a:moveTo>
                    <a:pt x="9070" y="0"/>
                  </a:moveTo>
                  <a:lnTo>
                    <a:pt x="9070" y="48930"/>
                  </a:lnTo>
                  <a:lnTo>
                    <a:pt x="9070" y="99895"/>
                  </a:lnTo>
                  <a:lnTo>
                    <a:pt x="9070" y="159450"/>
                  </a:lnTo>
                  <a:lnTo>
                    <a:pt x="9070" y="221549"/>
                  </a:lnTo>
                  <a:lnTo>
                    <a:pt x="9070" y="284403"/>
                  </a:lnTo>
                  <a:lnTo>
                    <a:pt x="9070" y="344360"/>
                  </a:lnTo>
                  <a:lnTo>
                    <a:pt x="9070" y="396050"/>
                  </a:lnTo>
                  <a:lnTo>
                    <a:pt x="3480" y="449849"/>
                  </a:lnTo>
                  <a:lnTo>
                    <a:pt x="1834" y="453147"/>
                  </a:lnTo>
                  <a:lnTo>
                    <a:pt x="736" y="450667"/>
                  </a:lnTo>
                  <a:lnTo>
                    <a:pt x="0" y="393312"/>
                  </a:lnTo>
                  <a:lnTo>
                    <a:pt x="6932" y="336961"/>
                  </a:lnTo>
                  <a:lnTo>
                    <a:pt x="10460" y="310027"/>
                  </a:lnTo>
                  <a:lnTo>
                    <a:pt x="25599" y="276303"/>
                  </a:lnTo>
                  <a:lnTo>
                    <a:pt x="38253" y="258892"/>
                  </a:lnTo>
                  <a:lnTo>
                    <a:pt x="44902" y="255653"/>
                  </a:lnTo>
                  <a:lnTo>
                    <a:pt x="51676" y="255833"/>
                  </a:lnTo>
                  <a:lnTo>
                    <a:pt x="65440" y="262272"/>
                  </a:lnTo>
                  <a:lnTo>
                    <a:pt x="86343" y="280221"/>
                  </a:lnTo>
                  <a:lnTo>
                    <a:pt x="106186" y="308416"/>
                  </a:lnTo>
                  <a:lnTo>
                    <a:pt x="127779" y="367286"/>
                  </a:lnTo>
                  <a:lnTo>
                    <a:pt x="137526" y="429313"/>
                  </a:lnTo>
                  <a:lnTo>
                    <a:pt x="140331" y="440627"/>
                  </a:lnTo>
                  <a:lnTo>
                    <a:pt x="142200" y="443490"/>
                  </a:lnTo>
                  <a:lnTo>
                    <a:pt x="143448" y="440719"/>
                  </a:lnTo>
                  <a:lnTo>
                    <a:pt x="144279" y="434193"/>
                  </a:lnTo>
                  <a:lnTo>
                    <a:pt x="151441" y="420702"/>
                  </a:lnTo>
                  <a:lnTo>
                    <a:pt x="175103" y="387388"/>
                  </a:lnTo>
                  <a:lnTo>
                    <a:pt x="194776" y="373773"/>
                  </a:lnTo>
                  <a:lnTo>
                    <a:pt x="219118" y="364993"/>
                  </a:lnTo>
                  <a:lnTo>
                    <a:pt x="281124" y="353304"/>
                  </a:lnTo>
                  <a:lnTo>
                    <a:pt x="313896" y="337999"/>
                  </a:lnTo>
                  <a:lnTo>
                    <a:pt x="328992" y="322187"/>
                  </a:lnTo>
                  <a:lnTo>
                    <a:pt x="334655" y="313057"/>
                  </a:lnTo>
                  <a:lnTo>
                    <a:pt x="337828" y="293554"/>
                  </a:lnTo>
                  <a:lnTo>
                    <a:pt x="337037" y="283440"/>
                  </a:lnTo>
                  <a:lnTo>
                    <a:pt x="331829" y="274358"/>
                  </a:lnTo>
                  <a:lnTo>
                    <a:pt x="313565" y="258027"/>
                  </a:lnTo>
                  <a:lnTo>
                    <a:pt x="303314" y="253906"/>
                  </a:lnTo>
                  <a:lnTo>
                    <a:pt x="282565" y="252447"/>
                  </a:lnTo>
                  <a:lnTo>
                    <a:pt x="251152" y="263792"/>
                  </a:lnTo>
                  <a:lnTo>
                    <a:pt x="225207" y="281971"/>
                  </a:lnTo>
                  <a:lnTo>
                    <a:pt x="208291" y="307765"/>
                  </a:lnTo>
                  <a:lnTo>
                    <a:pt x="201459" y="343223"/>
                  </a:lnTo>
                  <a:lnTo>
                    <a:pt x="205024" y="377776"/>
                  </a:lnTo>
                  <a:lnTo>
                    <a:pt x="219079" y="410241"/>
                  </a:lnTo>
                  <a:lnTo>
                    <a:pt x="243649" y="442087"/>
                  </a:lnTo>
                  <a:lnTo>
                    <a:pt x="273157" y="462571"/>
                  </a:lnTo>
                  <a:lnTo>
                    <a:pt x="315739" y="478803"/>
                  </a:lnTo>
                  <a:lnTo>
                    <a:pt x="350929" y="481509"/>
                  </a:lnTo>
                  <a:lnTo>
                    <a:pt x="377567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42001" y="2730850"/>
              <a:ext cx="396446" cy="490904"/>
            </a:xfrm>
            <a:custGeom>
              <a:avLst/>
              <a:gdLst/>
              <a:ahLst/>
              <a:cxnLst/>
              <a:rect l="0" t="0" r="0" b="0"/>
              <a:pathLst>
                <a:path w="396446" h="490904">
                  <a:moveTo>
                    <a:pt x="122703" y="375056"/>
                  </a:moveTo>
                  <a:lnTo>
                    <a:pt x="76922" y="327181"/>
                  </a:lnTo>
                  <a:lnTo>
                    <a:pt x="67616" y="322082"/>
                  </a:lnTo>
                  <a:lnTo>
                    <a:pt x="57903" y="321023"/>
                  </a:lnTo>
                  <a:lnTo>
                    <a:pt x="37751" y="326085"/>
                  </a:lnTo>
                  <a:lnTo>
                    <a:pt x="29804" y="333050"/>
                  </a:lnTo>
                  <a:lnTo>
                    <a:pt x="8643" y="374731"/>
                  </a:lnTo>
                  <a:lnTo>
                    <a:pt x="0" y="409665"/>
                  </a:lnTo>
                  <a:lnTo>
                    <a:pt x="559" y="446532"/>
                  </a:lnTo>
                  <a:lnTo>
                    <a:pt x="6416" y="467655"/>
                  </a:lnTo>
                  <a:lnTo>
                    <a:pt x="16818" y="484841"/>
                  </a:lnTo>
                  <a:lnTo>
                    <a:pt x="25207" y="489191"/>
                  </a:lnTo>
                  <a:lnTo>
                    <a:pt x="47006" y="490903"/>
                  </a:lnTo>
                  <a:lnTo>
                    <a:pt x="57031" y="487383"/>
                  </a:lnTo>
                  <a:lnTo>
                    <a:pt x="74409" y="474112"/>
                  </a:lnTo>
                  <a:lnTo>
                    <a:pt x="91756" y="441321"/>
                  </a:lnTo>
                  <a:lnTo>
                    <a:pt x="115334" y="379913"/>
                  </a:lnTo>
                  <a:lnTo>
                    <a:pt x="127409" y="326453"/>
                  </a:lnTo>
                  <a:lnTo>
                    <a:pt x="130644" y="282875"/>
                  </a:lnTo>
                  <a:lnTo>
                    <a:pt x="135201" y="239330"/>
                  </a:lnTo>
                  <a:lnTo>
                    <a:pt x="138105" y="181593"/>
                  </a:lnTo>
                  <a:lnTo>
                    <a:pt x="134675" y="128611"/>
                  </a:lnTo>
                  <a:lnTo>
                    <a:pt x="130540" y="71578"/>
                  </a:lnTo>
                  <a:lnTo>
                    <a:pt x="125025" y="20755"/>
                  </a:lnTo>
                  <a:lnTo>
                    <a:pt x="124251" y="5494"/>
                  </a:lnTo>
                  <a:lnTo>
                    <a:pt x="121396" y="0"/>
                  </a:lnTo>
                  <a:lnTo>
                    <a:pt x="117153" y="1016"/>
                  </a:lnTo>
                  <a:lnTo>
                    <a:pt x="111984" y="6374"/>
                  </a:lnTo>
                  <a:lnTo>
                    <a:pt x="106242" y="24804"/>
                  </a:lnTo>
                  <a:lnTo>
                    <a:pt x="102554" y="85942"/>
                  </a:lnTo>
                  <a:lnTo>
                    <a:pt x="109062" y="141563"/>
                  </a:lnTo>
                  <a:lnTo>
                    <a:pt x="111253" y="186030"/>
                  </a:lnTo>
                  <a:lnTo>
                    <a:pt x="113071" y="248339"/>
                  </a:lnTo>
                  <a:lnTo>
                    <a:pt x="119329" y="310604"/>
                  </a:lnTo>
                  <a:lnTo>
                    <a:pt x="122874" y="364278"/>
                  </a:lnTo>
                  <a:lnTo>
                    <a:pt x="137226" y="426279"/>
                  </a:lnTo>
                  <a:lnTo>
                    <a:pt x="140574" y="430262"/>
                  </a:lnTo>
                  <a:lnTo>
                    <a:pt x="143976" y="429408"/>
                  </a:lnTo>
                  <a:lnTo>
                    <a:pt x="170911" y="395905"/>
                  </a:lnTo>
                  <a:lnTo>
                    <a:pt x="208135" y="376402"/>
                  </a:lnTo>
                  <a:lnTo>
                    <a:pt x="270208" y="350998"/>
                  </a:lnTo>
                  <a:lnTo>
                    <a:pt x="330164" y="311622"/>
                  </a:lnTo>
                  <a:lnTo>
                    <a:pt x="344760" y="296560"/>
                  </a:lnTo>
                  <a:lnTo>
                    <a:pt x="355146" y="278168"/>
                  </a:lnTo>
                  <a:lnTo>
                    <a:pt x="357422" y="258296"/>
                  </a:lnTo>
                  <a:lnTo>
                    <a:pt x="356391" y="248083"/>
                  </a:lnTo>
                  <a:lnTo>
                    <a:pt x="352195" y="240105"/>
                  </a:lnTo>
                  <a:lnTo>
                    <a:pt x="338173" y="228120"/>
                  </a:lnTo>
                  <a:lnTo>
                    <a:pt x="304960" y="220385"/>
                  </a:lnTo>
                  <a:lnTo>
                    <a:pt x="285204" y="224815"/>
                  </a:lnTo>
                  <a:lnTo>
                    <a:pt x="268625" y="235753"/>
                  </a:lnTo>
                  <a:lnTo>
                    <a:pt x="247308" y="261642"/>
                  </a:lnTo>
                  <a:lnTo>
                    <a:pt x="225174" y="312201"/>
                  </a:lnTo>
                  <a:lnTo>
                    <a:pt x="224008" y="333083"/>
                  </a:lnTo>
                  <a:lnTo>
                    <a:pt x="232791" y="375084"/>
                  </a:lnTo>
                  <a:lnTo>
                    <a:pt x="254197" y="416006"/>
                  </a:lnTo>
                  <a:lnTo>
                    <a:pt x="284075" y="447833"/>
                  </a:lnTo>
                  <a:lnTo>
                    <a:pt x="313237" y="466420"/>
                  </a:lnTo>
                  <a:lnTo>
                    <a:pt x="323425" y="471060"/>
                  </a:lnTo>
                  <a:lnTo>
                    <a:pt x="344105" y="473097"/>
                  </a:lnTo>
                  <a:lnTo>
                    <a:pt x="372358" y="467666"/>
                  </a:lnTo>
                  <a:lnTo>
                    <a:pt x="396445" y="459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3027" y="2976952"/>
              <a:ext cx="123347" cy="204849"/>
            </a:xfrm>
            <a:custGeom>
              <a:avLst/>
              <a:gdLst/>
              <a:ahLst/>
              <a:cxnLst/>
              <a:rect l="0" t="0" r="0" b="0"/>
              <a:pathLst>
                <a:path w="123347" h="204849">
                  <a:moveTo>
                    <a:pt x="123346" y="44726"/>
                  </a:moveTo>
                  <a:lnTo>
                    <a:pt x="117757" y="22370"/>
                  </a:lnTo>
                  <a:lnTo>
                    <a:pt x="112600" y="14614"/>
                  </a:lnTo>
                  <a:lnTo>
                    <a:pt x="97514" y="2877"/>
                  </a:lnTo>
                  <a:lnTo>
                    <a:pt x="79109" y="0"/>
                  </a:lnTo>
                  <a:lnTo>
                    <a:pt x="69288" y="871"/>
                  </a:lnTo>
                  <a:lnTo>
                    <a:pt x="52137" y="8078"/>
                  </a:lnTo>
                  <a:lnTo>
                    <a:pt x="36715" y="20249"/>
                  </a:lnTo>
                  <a:lnTo>
                    <a:pt x="16049" y="46833"/>
                  </a:lnTo>
                  <a:lnTo>
                    <a:pt x="3167" y="78106"/>
                  </a:lnTo>
                  <a:lnTo>
                    <a:pt x="0" y="116488"/>
                  </a:lnTo>
                  <a:lnTo>
                    <a:pt x="7120" y="156326"/>
                  </a:lnTo>
                  <a:lnTo>
                    <a:pt x="17488" y="179724"/>
                  </a:lnTo>
                  <a:lnTo>
                    <a:pt x="33015" y="195583"/>
                  </a:lnTo>
                  <a:lnTo>
                    <a:pt x="42068" y="201449"/>
                  </a:lnTo>
                  <a:lnTo>
                    <a:pt x="61487" y="204848"/>
                  </a:lnTo>
                  <a:lnTo>
                    <a:pt x="89029" y="200185"/>
                  </a:lnTo>
                  <a:lnTo>
                    <a:pt x="112818" y="192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85063" y="3053264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7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91130" y="290586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75357" y="3042729"/>
              <a:ext cx="284270" cy="161264"/>
            </a:xfrm>
            <a:custGeom>
              <a:avLst/>
              <a:gdLst/>
              <a:ahLst/>
              <a:cxnLst/>
              <a:rect l="0" t="0" r="0" b="0"/>
              <a:pathLst>
                <a:path w="284270" h="161264">
                  <a:moveTo>
                    <a:pt x="0" y="42120"/>
                  </a:moveTo>
                  <a:lnTo>
                    <a:pt x="8334" y="79599"/>
                  </a:lnTo>
                  <a:lnTo>
                    <a:pt x="18645" y="136266"/>
                  </a:lnTo>
                  <a:lnTo>
                    <a:pt x="26062" y="161263"/>
                  </a:lnTo>
                  <a:lnTo>
                    <a:pt x="24061" y="155904"/>
                  </a:lnTo>
                  <a:lnTo>
                    <a:pt x="21651" y="107057"/>
                  </a:lnTo>
                  <a:lnTo>
                    <a:pt x="24294" y="47322"/>
                  </a:lnTo>
                  <a:lnTo>
                    <a:pt x="30684" y="24545"/>
                  </a:lnTo>
                  <a:lnTo>
                    <a:pt x="41324" y="6623"/>
                  </a:lnTo>
                  <a:lnTo>
                    <a:pt x="48606" y="3248"/>
                  </a:lnTo>
                  <a:lnTo>
                    <a:pt x="56971" y="3337"/>
                  </a:lnTo>
                  <a:lnTo>
                    <a:pt x="66056" y="5736"/>
                  </a:lnTo>
                  <a:lnTo>
                    <a:pt x="82391" y="20881"/>
                  </a:lnTo>
                  <a:lnTo>
                    <a:pt x="117911" y="80917"/>
                  </a:lnTo>
                  <a:lnTo>
                    <a:pt x="129563" y="107818"/>
                  </a:lnTo>
                  <a:lnTo>
                    <a:pt x="129660" y="106976"/>
                  </a:lnTo>
                  <a:lnTo>
                    <a:pt x="128554" y="102905"/>
                  </a:lnTo>
                  <a:lnTo>
                    <a:pt x="138086" y="44810"/>
                  </a:lnTo>
                  <a:lnTo>
                    <a:pt x="145600" y="23429"/>
                  </a:lnTo>
                  <a:lnTo>
                    <a:pt x="156738" y="6127"/>
                  </a:lnTo>
                  <a:lnTo>
                    <a:pt x="165323" y="1747"/>
                  </a:lnTo>
                  <a:lnTo>
                    <a:pt x="187340" y="0"/>
                  </a:lnTo>
                  <a:lnTo>
                    <a:pt x="206484" y="6243"/>
                  </a:lnTo>
                  <a:lnTo>
                    <a:pt x="222793" y="17986"/>
                  </a:lnTo>
                  <a:lnTo>
                    <a:pt x="237840" y="34903"/>
                  </a:lnTo>
                  <a:lnTo>
                    <a:pt x="262182" y="93004"/>
                  </a:lnTo>
                  <a:lnTo>
                    <a:pt x="281060" y="148421"/>
                  </a:lnTo>
                  <a:lnTo>
                    <a:pt x="284269" y="157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94068" y="3040415"/>
              <a:ext cx="218244" cy="160169"/>
            </a:xfrm>
            <a:custGeom>
              <a:avLst/>
              <a:gdLst/>
              <a:ahLst/>
              <a:cxnLst/>
              <a:rect l="0" t="0" r="0" b="0"/>
              <a:pathLst>
                <a:path w="218244" h="160169">
                  <a:moveTo>
                    <a:pt x="112958" y="107605"/>
                  </a:moveTo>
                  <a:lnTo>
                    <a:pt x="118547" y="90838"/>
                  </a:lnTo>
                  <a:lnTo>
                    <a:pt x="116434" y="58054"/>
                  </a:lnTo>
                  <a:lnTo>
                    <a:pt x="102810" y="24293"/>
                  </a:lnTo>
                  <a:lnTo>
                    <a:pt x="87391" y="8967"/>
                  </a:lnTo>
                  <a:lnTo>
                    <a:pt x="78366" y="3242"/>
                  </a:lnTo>
                  <a:lnTo>
                    <a:pt x="58979" y="0"/>
                  </a:lnTo>
                  <a:lnTo>
                    <a:pt x="48896" y="773"/>
                  </a:lnTo>
                  <a:lnTo>
                    <a:pt x="31454" y="10992"/>
                  </a:lnTo>
                  <a:lnTo>
                    <a:pt x="17072" y="27231"/>
                  </a:lnTo>
                  <a:lnTo>
                    <a:pt x="6781" y="46147"/>
                  </a:lnTo>
                  <a:lnTo>
                    <a:pt x="0" y="87706"/>
                  </a:lnTo>
                  <a:lnTo>
                    <a:pt x="4653" y="113969"/>
                  </a:lnTo>
                  <a:lnTo>
                    <a:pt x="20426" y="145366"/>
                  </a:lnTo>
                  <a:lnTo>
                    <a:pt x="26704" y="153836"/>
                  </a:lnTo>
                  <a:lnTo>
                    <a:pt x="34398" y="158313"/>
                  </a:lnTo>
                  <a:lnTo>
                    <a:pt x="52306" y="160168"/>
                  </a:lnTo>
                  <a:lnTo>
                    <a:pt x="68844" y="153973"/>
                  </a:lnTo>
                  <a:lnTo>
                    <a:pt x="76529" y="149046"/>
                  </a:lnTo>
                  <a:lnTo>
                    <a:pt x="88189" y="131092"/>
                  </a:lnTo>
                  <a:lnTo>
                    <a:pt x="105206" y="87028"/>
                  </a:lnTo>
                  <a:lnTo>
                    <a:pt x="108960" y="83359"/>
                  </a:lnTo>
                  <a:lnTo>
                    <a:pt x="112632" y="84422"/>
                  </a:lnTo>
                  <a:lnTo>
                    <a:pt x="148558" y="118872"/>
                  </a:lnTo>
                  <a:lnTo>
                    <a:pt x="157748" y="125645"/>
                  </a:lnTo>
                  <a:lnTo>
                    <a:pt x="167385" y="128990"/>
                  </a:lnTo>
                  <a:lnTo>
                    <a:pt x="187450" y="129588"/>
                  </a:lnTo>
                  <a:lnTo>
                    <a:pt x="201828" y="125954"/>
                  </a:lnTo>
                  <a:lnTo>
                    <a:pt x="218243" y="118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35513" y="2800580"/>
              <a:ext cx="18913" cy="368498"/>
            </a:xfrm>
            <a:custGeom>
              <a:avLst/>
              <a:gdLst/>
              <a:ahLst/>
              <a:cxnLst/>
              <a:rect l="0" t="0" r="0" b="0"/>
              <a:pathLst>
                <a:path w="18913" h="368498">
                  <a:moveTo>
                    <a:pt x="8383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5379" y="138468"/>
                  </a:lnTo>
                  <a:lnTo>
                    <a:pt x="7493" y="200515"/>
                  </a:lnTo>
                  <a:lnTo>
                    <a:pt x="9289" y="261013"/>
                  </a:lnTo>
                  <a:lnTo>
                    <a:pt x="15541" y="309614"/>
                  </a:lnTo>
                  <a:lnTo>
                    <a:pt x="1891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96877" y="2935290"/>
              <a:ext cx="165415" cy="410851"/>
            </a:xfrm>
            <a:custGeom>
              <a:avLst/>
              <a:gdLst/>
              <a:ahLst/>
              <a:cxnLst/>
              <a:rect l="0" t="0" r="0" b="0"/>
              <a:pathLst>
                <a:path w="165415" h="410851">
                  <a:moveTo>
                    <a:pt x="10232" y="128502"/>
                  </a:moveTo>
                  <a:lnTo>
                    <a:pt x="10232" y="187119"/>
                  </a:lnTo>
                  <a:lnTo>
                    <a:pt x="10232" y="238677"/>
                  </a:lnTo>
                  <a:lnTo>
                    <a:pt x="10232" y="298407"/>
                  </a:lnTo>
                  <a:lnTo>
                    <a:pt x="15821" y="354970"/>
                  </a:lnTo>
                  <a:lnTo>
                    <a:pt x="18615" y="409889"/>
                  </a:lnTo>
                  <a:lnTo>
                    <a:pt x="16990" y="410850"/>
                  </a:lnTo>
                  <a:lnTo>
                    <a:pt x="14737" y="407981"/>
                  </a:lnTo>
                  <a:lnTo>
                    <a:pt x="10825" y="350948"/>
                  </a:lnTo>
                  <a:lnTo>
                    <a:pt x="4760" y="290855"/>
                  </a:lnTo>
                  <a:lnTo>
                    <a:pt x="702" y="228379"/>
                  </a:lnTo>
                  <a:lnTo>
                    <a:pt x="0" y="178243"/>
                  </a:lnTo>
                  <a:lnTo>
                    <a:pt x="2881" y="118787"/>
                  </a:lnTo>
                  <a:lnTo>
                    <a:pt x="19958" y="61983"/>
                  </a:lnTo>
                  <a:lnTo>
                    <a:pt x="39110" y="25345"/>
                  </a:lnTo>
                  <a:lnTo>
                    <a:pt x="55822" y="9345"/>
                  </a:lnTo>
                  <a:lnTo>
                    <a:pt x="65192" y="3441"/>
                  </a:lnTo>
                  <a:lnTo>
                    <a:pt x="84961" y="0"/>
                  </a:lnTo>
                  <a:lnTo>
                    <a:pt x="95147" y="720"/>
                  </a:lnTo>
                  <a:lnTo>
                    <a:pt x="112703" y="10879"/>
                  </a:lnTo>
                  <a:lnTo>
                    <a:pt x="149071" y="48716"/>
                  </a:lnTo>
                  <a:lnTo>
                    <a:pt x="158895" y="67305"/>
                  </a:lnTo>
                  <a:lnTo>
                    <a:pt x="165414" y="103091"/>
                  </a:lnTo>
                  <a:lnTo>
                    <a:pt x="161756" y="137741"/>
                  </a:lnTo>
                  <a:lnTo>
                    <a:pt x="150105" y="156395"/>
                  </a:lnTo>
                  <a:lnTo>
                    <a:pt x="114031" y="187435"/>
                  </a:lnTo>
                  <a:lnTo>
                    <a:pt x="90679" y="195639"/>
                  </a:lnTo>
                  <a:lnTo>
                    <a:pt x="41817" y="202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9414" y="2987320"/>
              <a:ext cx="129760" cy="180015"/>
            </a:xfrm>
            <a:custGeom>
              <a:avLst/>
              <a:gdLst/>
              <a:ahLst/>
              <a:cxnLst/>
              <a:rect l="0" t="0" r="0" b="0"/>
              <a:pathLst>
                <a:path w="129760" h="180015">
                  <a:moveTo>
                    <a:pt x="81436" y="13301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8" y="760"/>
                  </a:lnTo>
                  <a:lnTo>
                    <a:pt x="30441" y="11237"/>
                  </a:lnTo>
                  <a:lnTo>
                    <a:pt x="16657" y="27592"/>
                  </a:lnTo>
                  <a:lnTo>
                    <a:pt x="6632" y="46559"/>
                  </a:lnTo>
                  <a:lnTo>
                    <a:pt x="0" y="88146"/>
                  </a:lnTo>
                  <a:lnTo>
                    <a:pt x="3624" y="126335"/>
                  </a:lnTo>
                  <a:lnTo>
                    <a:pt x="12148" y="145817"/>
                  </a:lnTo>
                  <a:lnTo>
                    <a:pt x="24905" y="162274"/>
                  </a:lnTo>
                  <a:lnTo>
                    <a:pt x="42273" y="177388"/>
                  </a:lnTo>
                  <a:lnTo>
                    <a:pt x="51818" y="180014"/>
                  </a:lnTo>
                  <a:lnTo>
                    <a:pt x="71782" y="176693"/>
                  </a:lnTo>
                  <a:lnTo>
                    <a:pt x="97162" y="161670"/>
                  </a:lnTo>
                  <a:lnTo>
                    <a:pt x="119501" y="131222"/>
                  </a:lnTo>
                  <a:lnTo>
                    <a:pt x="129759" y="86975"/>
                  </a:lnTo>
                  <a:lnTo>
                    <a:pt x="127209" y="47999"/>
                  </a:lnTo>
                  <a:lnTo>
                    <a:pt x="118937" y="28332"/>
                  </a:lnTo>
                  <a:lnTo>
                    <a:pt x="108631" y="14133"/>
                  </a:lnTo>
                  <a:lnTo>
                    <a:pt x="91964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17720" y="302167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4" y="48931"/>
                  </a:lnTo>
                  <a:lnTo>
                    <a:pt x="17475" y="1115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17720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23646" y="2954797"/>
              <a:ext cx="146759" cy="203753"/>
            </a:xfrm>
            <a:custGeom>
              <a:avLst/>
              <a:gdLst/>
              <a:ahLst/>
              <a:cxnLst/>
              <a:rect l="0" t="0" r="0" b="0"/>
              <a:pathLst>
                <a:path w="146759" h="203753">
                  <a:moveTo>
                    <a:pt x="9888" y="98467"/>
                  </a:moveTo>
                  <a:lnTo>
                    <a:pt x="21341" y="152611"/>
                  </a:lnTo>
                  <a:lnTo>
                    <a:pt x="24542" y="166149"/>
                  </a:lnTo>
                  <a:lnTo>
                    <a:pt x="24336" y="170494"/>
                  </a:lnTo>
                  <a:lnTo>
                    <a:pt x="21860" y="168712"/>
                  </a:lnTo>
                  <a:lnTo>
                    <a:pt x="14039" y="154253"/>
                  </a:lnTo>
                  <a:lnTo>
                    <a:pt x="2605" y="106843"/>
                  </a:lnTo>
                  <a:lnTo>
                    <a:pt x="0" y="52418"/>
                  </a:lnTo>
                  <a:lnTo>
                    <a:pt x="5138" y="16192"/>
                  </a:lnTo>
                  <a:lnTo>
                    <a:pt x="11401" y="8522"/>
                  </a:lnTo>
                  <a:lnTo>
                    <a:pt x="30838" y="0"/>
                  </a:lnTo>
                  <a:lnTo>
                    <a:pt x="51954" y="2451"/>
                  </a:lnTo>
                  <a:lnTo>
                    <a:pt x="62499" y="6380"/>
                  </a:lnTo>
                  <a:lnTo>
                    <a:pt x="80453" y="23224"/>
                  </a:lnTo>
                  <a:lnTo>
                    <a:pt x="118270" y="84442"/>
                  </a:lnTo>
                  <a:lnTo>
                    <a:pt x="137277" y="119658"/>
                  </a:lnTo>
                  <a:lnTo>
                    <a:pt x="144885" y="169766"/>
                  </a:lnTo>
                  <a:lnTo>
                    <a:pt x="146758" y="203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55065" y="2779523"/>
              <a:ext cx="41682" cy="400084"/>
            </a:xfrm>
            <a:custGeom>
              <a:avLst/>
              <a:gdLst/>
              <a:ahLst/>
              <a:cxnLst/>
              <a:rect l="0" t="0" r="0" b="0"/>
              <a:pathLst>
                <a:path w="41682" h="400084">
                  <a:moveTo>
                    <a:pt x="10096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67459"/>
                  </a:lnTo>
                  <a:lnTo>
                    <a:pt x="8670" y="220153"/>
                  </a:lnTo>
                  <a:lnTo>
                    <a:pt x="18219" y="281050"/>
                  </a:lnTo>
                  <a:lnTo>
                    <a:pt x="31371" y="341952"/>
                  </a:lnTo>
                  <a:lnTo>
                    <a:pt x="4168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38819" y="2926922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185940" y="24156"/>
                  </a:lnTo>
                  <a:lnTo>
                    <a:pt x="127369" y="10447"/>
                  </a:lnTo>
                  <a:lnTo>
                    <a:pt x="64803" y="2064"/>
                  </a:lnTo>
                  <a:lnTo>
                    <a:pt x="36990" y="9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823088" y="3126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376943" y="3746171"/>
            <a:ext cx="1740529" cy="630651"/>
            <a:chOff x="6376943" y="3746171"/>
            <a:chExt cx="1740529" cy="630651"/>
          </a:xfrm>
        </p:grpSpPr>
        <p:sp>
          <p:nvSpPr>
            <p:cNvPr id="56" name="Freeform 55"/>
            <p:cNvSpPr/>
            <p:nvPr/>
          </p:nvSpPr>
          <p:spPr>
            <a:xfrm>
              <a:off x="6499700" y="3832629"/>
              <a:ext cx="259596" cy="453359"/>
            </a:xfrm>
            <a:custGeom>
              <a:avLst/>
              <a:gdLst/>
              <a:ahLst/>
              <a:cxnLst/>
              <a:rect l="0" t="0" r="0" b="0"/>
              <a:pathLst>
                <a:path w="259596" h="453359">
                  <a:moveTo>
                    <a:pt x="49025" y="62915"/>
                  </a:moveTo>
                  <a:lnTo>
                    <a:pt x="20344" y="125172"/>
                  </a:lnTo>
                  <a:lnTo>
                    <a:pt x="8592" y="141667"/>
                  </a:lnTo>
                  <a:lnTo>
                    <a:pt x="4522" y="142322"/>
                  </a:lnTo>
                  <a:lnTo>
                    <a:pt x="1809" y="138080"/>
                  </a:lnTo>
                  <a:lnTo>
                    <a:pt x="0" y="130572"/>
                  </a:lnTo>
                  <a:lnTo>
                    <a:pt x="3044" y="103238"/>
                  </a:lnTo>
                  <a:lnTo>
                    <a:pt x="20974" y="49031"/>
                  </a:lnTo>
                  <a:lnTo>
                    <a:pt x="39544" y="15517"/>
                  </a:lnTo>
                  <a:lnTo>
                    <a:pt x="46214" y="6750"/>
                  </a:lnTo>
                  <a:lnTo>
                    <a:pt x="54170" y="2075"/>
                  </a:lnTo>
                  <a:lnTo>
                    <a:pt x="72369" y="0"/>
                  </a:lnTo>
                  <a:lnTo>
                    <a:pt x="80965" y="3424"/>
                  </a:lnTo>
                  <a:lnTo>
                    <a:pt x="96756" y="16587"/>
                  </a:lnTo>
                  <a:lnTo>
                    <a:pt x="113210" y="49318"/>
                  </a:lnTo>
                  <a:lnTo>
                    <a:pt x="125494" y="99830"/>
                  </a:lnTo>
                  <a:lnTo>
                    <a:pt x="130954" y="159250"/>
                  </a:lnTo>
                  <a:lnTo>
                    <a:pt x="132571" y="221310"/>
                  </a:lnTo>
                  <a:lnTo>
                    <a:pt x="127462" y="284152"/>
                  </a:lnTo>
                  <a:lnTo>
                    <a:pt x="115255" y="345392"/>
                  </a:lnTo>
                  <a:lnTo>
                    <a:pt x="98460" y="408268"/>
                  </a:lnTo>
                  <a:lnTo>
                    <a:pt x="85034" y="433994"/>
                  </a:lnTo>
                  <a:lnTo>
                    <a:pt x="67368" y="449327"/>
                  </a:lnTo>
                  <a:lnTo>
                    <a:pt x="57744" y="452714"/>
                  </a:lnTo>
                  <a:lnTo>
                    <a:pt x="37693" y="453358"/>
                  </a:lnTo>
                  <a:lnTo>
                    <a:pt x="28602" y="449552"/>
                  </a:lnTo>
                  <a:lnTo>
                    <a:pt x="12262" y="435965"/>
                  </a:lnTo>
                  <a:lnTo>
                    <a:pt x="3441" y="411989"/>
                  </a:lnTo>
                  <a:lnTo>
                    <a:pt x="1859" y="384175"/>
                  </a:lnTo>
                  <a:lnTo>
                    <a:pt x="8955" y="360115"/>
                  </a:lnTo>
                  <a:lnTo>
                    <a:pt x="26104" y="332428"/>
                  </a:lnTo>
                  <a:lnTo>
                    <a:pt x="34915" y="327988"/>
                  </a:lnTo>
                  <a:lnTo>
                    <a:pt x="57181" y="326174"/>
                  </a:lnTo>
                  <a:lnTo>
                    <a:pt x="90436" y="337319"/>
                  </a:lnTo>
                  <a:lnTo>
                    <a:pt x="148659" y="375627"/>
                  </a:lnTo>
                  <a:lnTo>
                    <a:pt x="176812" y="390836"/>
                  </a:lnTo>
                  <a:lnTo>
                    <a:pt x="200186" y="392711"/>
                  </a:lnTo>
                  <a:lnTo>
                    <a:pt x="223833" y="388475"/>
                  </a:lnTo>
                  <a:lnTo>
                    <a:pt x="259595" y="368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76943" y="3776905"/>
              <a:ext cx="495571" cy="599917"/>
            </a:xfrm>
            <a:custGeom>
              <a:avLst/>
              <a:gdLst/>
              <a:ahLst/>
              <a:cxnLst/>
              <a:rect l="0" t="0" r="0" b="0"/>
              <a:pathLst>
                <a:path w="495571" h="599917">
                  <a:moveTo>
                    <a:pt x="361295" y="44939"/>
                  </a:moveTo>
                  <a:lnTo>
                    <a:pt x="334909" y="22063"/>
                  </a:lnTo>
                  <a:lnTo>
                    <a:pt x="277983" y="0"/>
                  </a:lnTo>
                  <a:lnTo>
                    <a:pt x="240163" y="168"/>
                  </a:lnTo>
                  <a:lnTo>
                    <a:pt x="185463" y="19111"/>
                  </a:lnTo>
                  <a:lnTo>
                    <a:pt x="135836" y="45383"/>
                  </a:lnTo>
                  <a:lnTo>
                    <a:pt x="80896" y="94098"/>
                  </a:lnTo>
                  <a:lnTo>
                    <a:pt x="45488" y="154170"/>
                  </a:lnTo>
                  <a:lnTo>
                    <a:pt x="27517" y="182979"/>
                  </a:lnTo>
                  <a:lnTo>
                    <a:pt x="10965" y="240922"/>
                  </a:lnTo>
                  <a:lnTo>
                    <a:pt x="0" y="299540"/>
                  </a:lnTo>
                  <a:lnTo>
                    <a:pt x="521" y="355773"/>
                  </a:lnTo>
                  <a:lnTo>
                    <a:pt x="11178" y="412705"/>
                  </a:lnTo>
                  <a:lnTo>
                    <a:pt x="27667" y="471611"/>
                  </a:lnTo>
                  <a:lnTo>
                    <a:pt x="58697" y="523323"/>
                  </a:lnTo>
                  <a:lnTo>
                    <a:pt x="88363" y="553490"/>
                  </a:lnTo>
                  <a:lnTo>
                    <a:pt x="138233" y="583474"/>
                  </a:lnTo>
                  <a:lnTo>
                    <a:pt x="179259" y="596660"/>
                  </a:lnTo>
                  <a:lnTo>
                    <a:pt x="219881" y="599916"/>
                  </a:lnTo>
                  <a:lnTo>
                    <a:pt x="282058" y="588050"/>
                  </a:lnTo>
                  <a:lnTo>
                    <a:pt x="334296" y="559798"/>
                  </a:lnTo>
                  <a:lnTo>
                    <a:pt x="375589" y="532555"/>
                  </a:lnTo>
                  <a:lnTo>
                    <a:pt x="421842" y="474732"/>
                  </a:lnTo>
                  <a:lnTo>
                    <a:pt x="458046" y="412236"/>
                  </a:lnTo>
                  <a:lnTo>
                    <a:pt x="476116" y="354881"/>
                  </a:lnTo>
                  <a:lnTo>
                    <a:pt x="490950" y="297885"/>
                  </a:lnTo>
                  <a:lnTo>
                    <a:pt x="495570" y="237537"/>
                  </a:lnTo>
                  <a:lnTo>
                    <a:pt x="489337" y="188833"/>
                  </a:lnTo>
                  <a:lnTo>
                    <a:pt x="473631" y="132981"/>
                  </a:lnTo>
                  <a:lnTo>
                    <a:pt x="451902" y="98711"/>
                  </a:lnTo>
                  <a:lnTo>
                    <a:pt x="410098" y="54663"/>
                  </a:lnTo>
                  <a:lnTo>
                    <a:pt x="360790" y="31720"/>
                  </a:lnTo>
                  <a:lnTo>
                    <a:pt x="319181" y="23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96207" y="3800787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389555"/>
                  </a:moveTo>
                  <a:lnTo>
                    <a:pt x="15468" y="372787"/>
                  </a:lnTo>
                  <a:lnTo>
                    <a:pt x="18740" y="318869"/>
                  </a:lnTo>
                  <a:lnTo>
                    <a:pt x="20371" y="269045"/>
                  </a:lnTo>
                  <a:lnTo>
                    <a:pt x="20854" y="217237"/>
                  </a:lnTo>
                  <a:lnTo>
                    <a:pt x="19827" y="167182"/>
                  </a:lnTo>
                  <a:lnTo>
                    <a:pt x="12712" y="114522"/>
                  </a:lnTo>
                  <a:lnTo>
                    <a:pt x="3580" y="52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90922" y="3793552"/>
              <a:ext cx="334184" cy="407319"/>
            </a:xfrm>
            <a:custGeom>
              <a:avLst/>
              <a:gdLst/>
              <a:ahLst/>
              <a:cxnLst/>
              <a:rect l="0" t="0" r="0" b="0"/>
              <a:pathLst>
                <a:path w="334184" h="407319">
                  <a:moveTo>
                    <a:pt x="0" y="7235"/>
                  </a:moveTo>
                  <a:lnTo>
                    <a:pt x="27556" y="0"/>
                  </a:lnTo>
                  <a:lnTo>
                    <a:pt x="86898" y="477"/>
                  </a:lnTo>
                  <a:lnTo>
                    <a:pt x="149356" y="11489"/>
                  </a:lnTo>
                  <a:lnTo>
                    <a:pt x="206754" y="40571"/>
                  </a:lnTo>
                  <a:lnTo>
                    <a:pt x="266031" y="77193"/>
                  </a:lnTo>
                  <a:lnTo>
                    <a:pt x="311977" y="134173"/>
                  </a:lnTo>
                  <a:lnTo>
                    <a:pt x="327704" y="170928"/>
                  </a:lnTo>
                  <a:lnTo>
                    <a:pt x="334183" y="211455"/>
                  </a:lnTo>
                  <a:lnTo>
                    <a:pt x="330514" y="253099"/>
                  </a:lnTo>
                  <a:lnTo>
                    <a:pt x="316429" y="289484"/>
                  </a:lnTo>
                  <a:lnTo>
                    <a:pt x="297438" y="316902"/>
                  </a:lnTo>
                  <a:lnTo>
                    <a:pt x="260484" y="347128"/>
                  </a:lnTo>
                  <a:lnTo>
                    <a:pt x="209338" y="372508"/>
                  </a:lnTo>
                  <a:lnTo>
                    <a:pt x="154175" y="389134"/>
                  </a:lnTo>
                  <a:lnTo>
                    <a:pt x="98218" y="402513"/>
                  </a:lnTo>
                  <a:lnTo>
                    <a:pt x="42114" y="40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01534" y="407452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91005" y="397977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64704" y="4053471"/>
              <a:ext cx="115815" cy="161181"/>
            </a:xfrm>
            <a:custGeom>
              <a:avLst/>
              <a:gdLst/>
              <a:ahLst/>
              <a:cxnLst/>
              <a:rect l="0" t="0" r="0" b="0"/>
              <a:pathLst>
                <a:path w="115815" h="161181">
                  <a:moveTo>
                    <a:pt x="0" y="10529"/>
                  </a:moveTo>
                  <a:lnTo>
                    <a:pt x="17959" y="65574"/>
                  </a:lnTo>
                  <a:lnTo>
                    <a:pt x="40739" y="125041"/>
                  </a:lnTo>
                  <a:lnTo>
                    <a:pt x="54705" y="157542"/>
                  </a:lnTo>
                  <a:lnTo>
                    <a:pt x="58697" y="161180"/>
                  </a:lnTo>
                  <a:lnTo>
                    <a:pt x="62528" y="160096"/>
                  </a:lnTo>
                  <a:lnTo>
                    <a:pt x="66252" y="155864"/>
                  </a:lnTo>
                  <a:lnTo>
                    <a:pt x="87700" y="95115"/>
                  </a:lnTo>
                  <a:lnTo>
                    <a:pt x="105280" y="3382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22632" y="4053471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8333" y="37478"/>
                  </a:lnTo>
                  <a:lnTo>
                    <a:pt x="15683" y="88902"/>
                  </a:lnTo>
                  <a:lnTo>
                    <a:pt x="28683" y="151842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3689" y="3927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30404" y="3746171"/>
              <a:ext cx="387068" cy="525182"/>
            </a:xfrm>
            <a:custGeom>
              <a:avLst/>
              <a:gdLst/>
              <a:ahLst/>
              <a:cxnLst/>
              <a:rect l="0" t="0" r="0" b="0"/>
              <a:pathLst>
                <a:path w="387068" h="525182">
                  <a:moveTo>
                    <a:pt x="81741" y="381000"/>
                  </a:moveTo>
                  <a:lnTo>
                    <a:pt x="81741" y="358643"/>
                  </a:lnTo>
                  <a:lnTo>
                    <a:pt x="70563" y="327972"/>
                  </a:lnTo>
                  <a:lnTo>
                    <a:pt x="62590" y="322251"/>
                  </a:lnTo>
                  <a:lnTo>
                    <a:pt x="41254" y="319014"/>
                  </a:lnTo>
                  <a:lnTo>
                    <a:pt x="32522" y="323298"/>
                  </a:lnTo>
                  <a:lnTo>
                    <a:pt x="19702" y="340537"/>
                  </a:lnTo>
                  <a:lnTo>
                    <a:pt x="5907" y="370961"/>
                  </a:lnTo>
                  <a:lnTo>
                    <a:pt x="0" y="407791"/>
                  </a:lnTo>
                  <a:lnTo>
                    <a:pt x="6410" y="468223"/>
                  </a:lnTo>
                  <a:lnTo>
                    <a:pt x="16786" y="503940"/>
                  </a:lnTo>
                  <a:lnTo>
                    <a:pt x="27916" y="521818"/>
                  </a:lnTo>
                  <a:lnTo>
                    <a:pt x="34159" y="525181"/>
                  </a:lnTo>
                  <a:lnTo>
                    <a:pt x="40661" y="525084"/>
                  </a:lnTo>
                  <a:lnTo>
                    <a:pt x="47335" y="522679"/>
                  </a:lnTo>
                  <a:lnTo>
                    <a:pt x="60990" y="507529"/>
                  </a:lnTo>
                  <a:lnTo>
                    <a:pt x="78712" y="472692"/>
                  </a:lnTo>
                  <a:lnTo>
                    <a:pt x="100769" y="413410"/>
                  </a:lnTo>
                  <a:lnTo>
                    <a:pt x="115195" y="362657"/>
                  </a:lnTo>
                  <a:lnTo>
                    <a:pt x="126878" y="304985"/>
                  </a:lnTo>
                  <a:lnTo>
                    <a:pt x="132160" y="249033"/>
                  </a:lnTo>
                  <a:lnTo>
                    <a:pt x="133725" y="189820"/>
                  </a:lnTo>
                  <a:lnTo>
                    <a:pt x="134188" y="133411"/>
                  </a:lnTo>
                  <a:lnTo>
                    <a:pt x="133175" y="70354"/>
                  </a:lnTo>
                  <a:lnTo>
                    <a:pt x="122923" y="15957"/>
                  </a:lnTo>
                  <a:lnTo>
                    <a:pt x="119724" y="4277"/>
                  </a:lnTo>
                  <a:lnTo>
                    <a:pt x="116422" y="0"/>
                  </a:lnTo>
                  <a:lnTo>
                    <a:pt x="113050" y="658"/>
                  </a:lnTo>
                  <a:lnTo>
                    <a:pt x="109632" y="4606"/>
                  </a:lnTo>
                  <a:lnTo>
                    <a:pt x="96912" y="61375"/>
                  </a:lnTo>
                  <a:lnTo>
                    <a:pt x="93645" y="119790"/>
                  </a:lnTo>
                  <a:lnTo>
                    <a:pt x="92677" y="181552"/>
                  </a:lnTo>
                  <a:lnTo>
                    <a:pt x="92390" y="241965"/>
                  </a:lnTo>
                  <a:lnTo>
                    <a:pt x="92305" y="291711"/>
                  </a:lnTo>
                  <a:lnTo>
                    <a:pt x="95396" y="354091"/>
                  </a:lnTo>
                  <a:lnTo>
                    <a:pt x="101336" y="412079"/>
                  </a:lnTo>
                  <a:lnTo>
                    <a:pt x="107953" y="451430"/>
                  </a:lnTo>
                  <a:lnTo>
                    <a:pt x="113254" y="458369"/>
                  </a:lnTo>
                  <a:lnTo>
                    <a:pt x="120297" y="461825"/>
                  </a:lnTo>
                  <a:lnTo>
                    <a:pt x="128502" y="462959"/>
                  </a:lnTo>
                  <a:lnTo>
                    <a:pt x="135142" y="460206"/>
                  </a:lnTo>
                  <a:lnTo>
                    <a:pt x="145639" y="447788"/>
                  </a:lnTo>
                  <a:lnTo>
                    <a:pt x="164249" y="413559"/>
                  </a:lnTo>
                  <a:lnTo>
                    <a:pt x="180412" y="402100"/>
                  </a:lnTo>
                  <a:lnTo>
                    <a:pt x="237988" y="389801"/>
                  </a:lnTo>
                  <a:lnTo>
                    <a:pt x="270756" y="377368"/>
                  </a:lnTo>
                  <a:lnTo>
                    <a:pt x="307680" y="352206"/>
                  </a:lnTo>
                  <a:lnTo>
                    <a:pt x="324681" y="326065"/>
                  </a:lnTo>
                  <a:lnTo>
                    <a:pt x="325589" y="317470"/>
                  </a:lnTo>
                  <a:lnTo>
                    <a:pt x="320360" y="301681"/>
                  </a:lnTo>
                  <a:lnTo>
                    <a:pt x="307117" y="289985"/>
                  </a:lnTo>
                  <a:lnTo>
                    <a:pt x="288363" y="282057"/>
                  </a:lnTo>
                  <a:lnTo>
                    <a:pt x="264431" y="278534"/>
                  </a:lnTo>
                  <a:lnTo>
                    <a:pt x="241315" y="283207"/>
                  </a:lnTo>
                  <a:lnTo>
                    <a:pt x="211691" y="298991"/>
                  </a:lnTo>
                  <a:lnTo>
                    <a:pt x="188095" y="321606"/>
                  </a:lnTo>
                  <a:lnTo>
                    <a:pt x="180720" y="330875"/>
                  </a:lnTo>
                  <a:lnTo>
                    <a:pt x="172525" y="353653"/>
                  </a:lnTo>
                  <a:lnTo>
                    <a:pt x="167264" y="406403"/>
                  </a:lnTo>
                  <a:lnTo>
                    <a:pt x="172784" y="427775"/>
                  </a:lnTo>
                  <a:lnTo>
                    <a:pt x="195391" y="460559"/>
                  </a:lnTo>
                  <a:lnTo>
                    <a:pt x="221090" y="482432"/>
                  </a:lnTo>
                  <a:lnTo>
                    <a:pt x="243890" y="490421"/>
                  </a:lnTo>
                  <a:lnTo>
                    <a:pt x="302243" y="495551"/>
                  </a:lnTo>
                  <a:lnTo>
                    <a:pt x="358180" y="488158"/>
                  </a:lnTo>
                  <a:lnTo>
                    <a:pt x="387067" y="475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4117595" y="886313"/>
            <a:ext cx="387986" cy="511289"/>
          </a:xfrm>
          <a:custGeom>
            <a:avLst/>
            <a:gdLst/>
            <a:ahLst/>
            <a:cxnLst/>
            <a:rect l="0" t="0" r="0" b="0"/>
            <a:pathLst>
              <a:path w="387986" h="511289">
                <a:moveTo>
                  <a:pt x="156975" y="50723"/>
                </a:moveTo>
                <a:lnTo>
                  <a:pt x="132928" y="60298"/>
                </a:lnTo>
                <a:lnTo>
                  <a:pt x="70687" y="110621"/>
                </a:lnTo>
                <a:lnTo>
                  <a:pt x="46140" y="142690"/>
                </a:lnTo>
                <a:lnTo>
                  <a:pt x="21222" y="200874"/>
                </a:lnTo>
                <a:lnTo>
                  <a:pt x="3873" y="261439"/>
                </a:lnTo>
                <a:lnTo>
                  <a:pt x="0" y="314657"/>
                </a:lnTo>
                <a:lnTo>
                  <a:pt x="2449" y="353144"/>
                </a:lnTo>
                <a:lnTo>
                  <a:pt x="17043" y="408309"/>
                </a:lnTo>
                <a:lnTo>
                  <a:pt x="28426" y="438994"/>
                </a:lnTo>
                <a:lnTo>
                  <a:pt x="59343" y="478251"/>
                </a:lnTo>
                <a:lnTo>
                  <a:pt x="85543" y="494163"/>
                </a:lnTo>
                <a:lnTo>
                  <a:pt x="127007" y="508850"/>
                </a:lnTo>
                <a:lnTo>
                  <a:pt x="165513" y="511288"/>
                </a:lnTo>
                <a:lnTo>
                  <a:pt x="228795" y="499122"/>
                </a:lnTo>
                <a:lnTo>
                  <a:pt x="271247" y="477334"/>
                </a:lnTo>
                <a:lnTo>
                  <a:pt x="310728" y="443583"/>
                </a:lnTo>
                <a:lnTo>
                  <a:pt x="326663" y="417080"/>
                </a:lnTo>
                <a:lnTo>
                  <a:pt x="349797" y="355861"/>
                </a:lnTo>
                <a:lnTo>
                  <a:pt x="371037" y="292862"/>
                </a:lnTo>
                <a:lnTo>
                  <a:pt x="385480" y="237114"/>
                </a:lnTo>
                <a:lnTo>
                  <a:pt x="387985" y="183467"/>
                </a:lnTo>
                <a:lnTo>
                  <a:pt x="377068" y="125265"/>
                </a:lnTo>
                <a:lnTo>
                  <a:pt x="359223" y="71891"/>
                </a:lnTo>
                <a:lnTo>
                  <a:pt x="328306" y="24741"/>
                </a:lnTo>
                <a:lnTo>
                  <a:pt x="302106" y="7800"/>
                </a:lnTo>
                <a:lnTo>
                  <a:pt x="253406" y="0"/>
                </a:lnTo>
                <a:lnTo>
                  <a:pt x="201846" y="1579"/>
                </a:lnTo>
                <a:lnTo>
                  <a:pt x="151930" y="18399"/>
                </a:lnTo>
                <a:lnTo>
                  <a:pt x="92822" y="52396"/>
                </a:lnTo>
                <a:lnTo>
                  <a:pt x="62218" y="717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022093" y="915979"/>
            <a:ext cx="52643" cy="463255"/>
          </a:xfrm>
          <a:custGeom>
            <a:avLst/>
            <a:gdLst/>
            <a:ahLst/>
            <a:cxnLst/>
            <a:rect l="0" t="0" r="0" b="0"/>
            <a:pathLst>
              <a:path w="52643" h="463255">
                <a:moveTo>
                  <a:pt x="0" y="0"/>
                </a:moveTo>
                <a:lnTo>
                  <a:pt x="8333" y="57264"/>
                </a:lnTo>
                <a:lnTo>
                  <a:pt x="12998" y="109774"/>
                </a:lnTo>
                <a:lnTo>
                  <a:pt x="18669" y="163547"/>
                </a:lnTo>
                <a:lnTo>
                  <a:pt x="26175" y="218049"/>
                </a:lnTo>
                <a:lnTo>
                  <a:pt x="35571" y="268548"/>
                </a:lnTo>
                <a:lnTo>
                  <a:pt x="40175" y="327964"/>
                </a:lnTo>
                <a:lnTo>
                  <a:pt x="47129" y="378844"/>
                </a:lnTo>
                <a:lnTo>
                  <a:pt x="51553" y="434449"/>
                </a:lnTo>
                <a:lnTo>
                  <a:pt x="52642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3727088" y="2432082"/>
            <a:ext cx="1726674" cy="779110"/>
            <a:chOff x="3727088" y="2432082"/>
            <a:chExt cx="1726674" cy="779110"/>
          </a:xfrm>
        </p:grpSpPr>
        <p:sp>
          <p:nvSpPr>
            <p:cNvPr id="69" name="Freeform 68"/>
            <p:cNvSpPr/>
            <p:nvPr/>
          </p:nvSpPr>
          <p:spPr>
            <a:xfrm>
              <a:off x="4285098" y="2474197"/>
              <a:ext cx="21058" cy="526425"/>
            </a:xfrm>
            <a:custGeom>
              <a:avLst/>
              <a:gdLst/>
              <a:ahLst/>
              <a:cxnLst/>
              <a:rect l="0" t="0" r="0" b="0"/>
              <a:pathLst>
                <a:path w="21058" h="526425">
                  <a:moveTo>
                    <a:pt x="21057" y="0"/>
                  </a:moveTo>
                  <a:lnTo>
                    <a:pt x="12724" y="37477"/>
                  </a:lnTo>
                  <a:lnTo>
                    <a:pt x="10962" y="94490"/>
                  </a:lnTo>
                  <a:lnTo>
                    <a:pt x="17850" y="148776"/>
                  </a:lnTo>
                  <a:lnTo>
                    <a:pt x="20107" y="201229"/>
                  </a:lnTo>
                  <a:lnTo>
                    <a:pt x="20775" y="250956"/>
                  </a:lnTo>
                  <a:lnTo>
                    <a:pt x="20974" y="312483"/>
                  </a:lnTo>
                  <a:lnTo>
                    <a:pt x="18693" y="360739"/>
                  </a:lnTo>
                  <a:lnTo>
                    <a:pt x="4386" y="418437"/>
                  </a:lnTo>
                  <a:lnTo>
                    <a:pt x="1300" y="469862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29863" y="2432082"/>
              <a:ext cx="247366" cy="479888"/>
            </a:xfrm>
            <a:custGeom>
              <a:avLst/>
              <a:gdLst/>
              <a:ahLst/>
              <a:cxnLst/>
              <a:rect l="0" t="0" r="0" b="0"/>
              <a:pathLst>
                <a:path w="247366" h="479888">
                  <a:moveTo>
                    <a:pt x="144831" y="0"/>
                  </a:moveTo>
                  <a:lnTo>
                    <a:pt x="139242" y="16768"/>
                  </a:lnTo>
                  <a:lnTo>
                    <a:pt x="96362" y="79837"/>
                  </a:lnTo>
                  <a:lnTo>
                    <a:pt x="67753" y="142286"/>
                  </a:lnTo>
                  <a:lnTo>
                    <a:pt x="42691" y="204708"/>
                  </a:lnTo>
                  <a:lnTo>
                    <a:pt x="20540" y="262705"/>
                  </a:lnTo>
                  <a:lnTo>
                    <a:pt x="6099" y="313235"/>
                  </a:lnTo>
                  <a:lnTo>
                    <a:pt x="0" y="365252"/>
                  </a:lnTo>
                  <a:lnTo>
                    <a:pt x="3782" y="406530"/>
                  </a:lnTo>
                  <a:lnTo>
                    <a:pt x="17901" y="440988"/>
                  </a:lnTo>
                  <a:lnTo>
                    <a:pt x="42491" y="467835"/>
                  </a:lnTo>
                  <a:lnTo>
                    <a:pt x="65032" y="476989"/>
                  </a:lnTo>
                  <a:lnTo>
                    <a:pt x="89478" y="479887"/>
                  </a:lnTo>
                  <a:lnTo>
                    <a:pt x="112041" y="477276"/>
                  </a:lnTo>
                  <a:lnTo>
                    <a:pt x="155121" y="457662"/>
                  </a:lnTo>
                  <a:lnTo>
                    <a:pt x="185704" y="436901"/>
                  </a:lnTo>
                  <a:lnTo>
                    <a:pt x="224924" y="388858"/>
                  </a:lnTo>
                  <a:lnTo>
                    <a:pt x="240832" y="357763"/>
                  </a:lnTo>
                  <a:lnTo>
                    <a:pt x="247365" y="315144"/>
                  </a:lnTo>
                  <a:lnTo>
                    <a:pt x="243712" y="276650"/>
                  </a:lnTo>
                  <a:lnTo>
                    <a:pt x="232062" y="257097"/>
                  </a:lnTo>
                  <a:lnTo>
                    <a:pt x="224042" y="248607"/>
                  </a:lnTo>
                  <a:lnTo>
                    <a:pt x="202652" y="239174"/>
                  </a:lnTo>
                  <a:lnTo>
                    <a:pt x="178718" y="236151"/>
                  </a:lnTo>
                  <a:lnTo>
                    <a:pt x="156382" y="238707"/>
                  </a:lnTo>
                  <a:lnTo>
                    <a:pt x="137877" y="246862"/>
                  </a:lnTo>
                  <a:lnTo>
                    <a:pt x="1027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90300" y="272688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27088" y="3105910"/>
              <a:ext cx="1726674" cy="105282"/>
            </a:xfrm>
            <a:custGeom>
              <a:avLst/>
              <a:gdLst/>
              <a:ahLst/>
              <a:cxnLst/>
              <a:rect l="0" t="0" r="0" b="0"/>
              <a:pathLst>
                <a:path w="1726674" h="105282">
                  <a:moveTo>
                    <a:pt x="0" y="21053"/>
                  </a:moveTo>
                  <a:lnTo>
                    <a:pt x="60383" y="12720"/>
                  </a:lnTo>
                  <a:lnTo>
                    <a:pt x="118107" y="11175"/>
                  </a:lnTo>
                  <a:lnTo>
                    <a:pt x="176545" y="10717"/>
                  </a:lnTo>
                  <a:lnTo>
                    <a:pt x="216505" y="10611"/>
                  </a:lnTo>
                  <a:lnTo>
                    <a:pt x="265460" y="10563"/>
                  </a:lnTo>
                  <a:lnTo>
                    <a:pt x="328869" y="4947"/>
                  </a:lnTo>
                  <a:lnTo>
                    <a:pt x="379112" y="1463"/>
                  </a:lnTo>
                  <a:lnTo>
                    <a:pt x="434814" y="431"/>
                  </a:lnTo>
                  <a:lnTo>
                    <a:pt x="490182" y="125"/>
                  </a:lnTo>
                  <a:lnTo>
                    <a:pt x="549221" y="35"/>
                  </a:lnTo>
                  <a:lnTo>
                    <a:pt x="611168" y="8"/>
                  </a:lnTo>
                  <a:lnTo>
                    <a:pt x="673977" y="0"/>
                  </a:lnTo>
                  <a:lnTo>
                    <a:pt x="719125" y="3118"/>
                  </a:lnTo>
                  <a:lnTo>
                    <a:pt x="765317" y="7233"/>
                  </a:lnTo>
                  <a:lnTo>
                    <a:pt x="809244" y="9062"/>
                  </a:lnTo>
                  <a:lnTo>
                    <a:pt x="855283" y="9875"/>
                  </a:lnTo>
                  <a:lnTo>
                    <a:pt x="903041" y="10236"/>
                  </a:lnTo>
                  <a:lnTo>
                    <a:pt x="951563" y="10397"/>
                  </a:lnTo>
                  <a:lnTo>
                    <a:pt x="997305" y="13587"/>
                  </a:lnTo>
                  <a:lnTo>
                    <a:pt x="1042201" y="17735"/>
                  </a:lnTo>
                  <a:lnTo>
                    <a:pt x="1089451" y="19578"/>
                  </a:lnTo>
                  <a:lnTo>
                    <a:pt x="1134628" y="23517"/>
                  </a:lnTo>
                  <a:lnTo>
                    <a:pt x="1178102" y="29168"/>
                  </a:lnTo>
                  <a:lnTo>
                    <a:pt x="1220822" y="35578"/>
                  </a:lnTo>
                  <a:lnTo>
                    <a:pt x="1266324" y="42327"/>
                  </a:lnTo>
                  <a:lnTo>
                    <a:pt x="1312674" y="48056"/>
                  </a:lnTo>
                  <a:lnTo>
                    <a:pt x="1356670" y="50602"/>
                  </a:lnTo>
                  <a:lnTo>
                    <a:pt x="1399620" y="54853"/>
                  </a:lnTo>
                  <a:lnTo>
                    <a:pt x="1442106" y="60642"/>
                  </a:lnTo>
                  <a:lnTo>
                    <a:pt x="1484386" y="67114"/>
                  </a:lnTo>
                  <a:lnTo>
                    <a:pt x="1529693" y="73890"/>
                  </a:lnTo>
                  <a:lnTo>
                    <a:pt x="1574786" y="79631"/>
                  </a:lnTo>
                  <a:lnTo>
                    <a:pt x="1631887" y="84033"/>
                  </a:lnTo>
                  <a:lnTo>
                    <a:pt x="1690576" y="95408"/>
                  </a:lnTo>
                  <a:lnTo>
                    <a:pt x="1726673" y="105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4751745" y="3281583"/>
            <a:ext cx="238763" cy="603761"/>
          </a:xfrm>
          <a:custGeom>
            <a:avLst/>
            <a:gdLst/>
            <a:ahLst/>
            <a:cxnLst/>
            <a:rect l="0" t="0" r="0" b="0"/>
            <a:pathLst>
              <a:path w="238763" h="603761">
                <a:moveTo>
                  <a:pt x="228234" y="129650"/>
                </a:moveTo>
                <a:lnTo>
                  <a:pt x="178736" y="188212"/>
                </a:lnTo>
                <a:lnTo>
                  <a:pt x="136955" y="242507"/>
                </a:lnTo>
                <a:lnTo>
                  <a:pt x="101888" y="302930"/>
                </a:lnTo>
                <a:lnTo>
                  <a:pt x="66796" y="358619"/>
                </a:lnTo>
                <a:lnTo>
                  <a:pt x="31702" y="419158"/>
                </a:lnTo>
                <a:lnTo>
                  <a:pt x="12032" y="473922"/>
                </a:lnTo>
                <a:lnTo>
                  <a:pt x="0" y="529800"/>
                </a:lnTo>
                <a:lnTo>
                  <a:pt x="455" y="556669"/>
                </a:lnTo>
                <a:lnTo>
                  <a:pt x="8456" y="580309"/>
                </a:lnTo>
                <a:lnTo>
                  <a:pt x="22930" y="596274"/>
                </a:lnTo>
                <a:lnTo>
                  <a:pt x="31703" y="602170"/>
                </a:lnTo>
                <a:lnTo>
                  <a:pt x="42231" y="603760"/>
                </a:lnTo>
                <a:lnTo>
                  <a:pt x="66407" y="599289"/>
                </a:lnTo>
                <a:lnTo>
                  <a:pt x="95147" y="583617"/>
                </a:lnTo>
                <a:lnTo>
                  <a:pt x="140212" y="543571"/>
                </a:lnTo>
                <a:lnTo>
                  <a:pt x="173521" y="481396"/>
                </a:lnTo>
                <a:lnTo>
                  <a:pt x="183632" y="420186"/>
                </a:lnTo>
                <a:lnTo>
                  <a:pt x="183043" y="377301"/>
                </a:lnTo>
                <a:lnTo>
                  <a:pt x="162304" y="319887"/>
                </a:lnTo>
                <a:lnTo>
                  <a:pt x="148629" y="301547"/>
                </a:lnTo>
                <a:lnTo>
                  <a:pt x="89554" y="240109"/>
                </a:lnTo>
                <a:lnTo>
                  <a:pt x="33623" y="187411"/>
                </a:lnTo>
                <a:lnTo>
                  <a:pt x="11214" y="159632"/>
                </a:lnTo>
                <a:lnTo>
                  <a:pt x="3099" y="136346"/>
                </a:lnTo>
                <a:lnTo>
                  <a:pt x="662" y="111569"/>
                </a:lnTo>
                <a:lnTo>
                  <a:pt x="3479" y="88858"/>
                </a:lnTo>
                <a:lnTo>
                  <a:pt x="11749" y="70186"/>
                </a:lnTo>
                <a:lnTo>
                  <a:pt x="36123" y="39135"/>
                </a:lnTo>
                <a:lnTo>
                  <a:pt x="62128" y="23152"/>
                </a:lnTo>
                <a:lnTo>
                  <a:pt x="123155" y="0"/>
                </a:lnTo>
                <a:lnTo>
                  <a:pt x="160185" y="508"/>
                </a:lnTo>
                <a:lnTo>
                  <a:pt x="195203" y="13656"/>
                </a:lnTo>
                <a:lnTo>
                  <a:pt x="222216" y="32370"/>
                </a:lnTo>
                <a:lnTo>
                  <a:pt x="231409" y="48980"/>
                </a:lnTo>
                <a:lnTo>
                  <a:pt x="238762" y="770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262404" y="2389969"/>
            <a:ext cx="286115" cy="569651"/>
          </a:xfrm>
          <a:custGeom>
            <a:avLst/>
            <a:gdLst/>
            <a:ahLst/>
            <a:cxnLst/>
            <a:rect l="0" t="0" r="0" b="0"/>
            <a:pathLst>
              <a:path w="286115" h="569651">
                <a:moveTo>
                  <a:pt x="107129" y="0"/>
                </a:moveTo>
                <a:lnTo>
                  <a:pt x="98796" y="37477"/>
                </a:lnTo>
                <a:lnTo>
                  <a:pt x="97035" y="88901"/>
                </a:lnTo>
                <a:lnTo>
                  <a:pt x="96687" y="145289"/>
                </a:lnTo>
                <a:lnTo>
                  <a:pt x="96627" y="194477"/>
                </a:lnTo>
                <a:lnTo>
                  <a:pt x="96609" y="246095"/>
                </a:lnTo>
                <a:lnTo>
                  <a:pt x="96603" y="298435"/>
                </a:lnTo>
                <a:lnTo>
                  <a:pt x="96602" y="350987"/>
                </a:lnTo>
                <a:lnTo>
                  <a:pt x="96601" y="402433"/>
                </a:lnTo>
                <a:lnTo>
                  <a:pt x="99721" y="462331"/>
                </a:lnTo>
                <a:lnTo>
                  <a:pt x="105666" y="524812"/>
                </a:lnTo>
                <a:lnTo>
                  <a:pt x="101106" y="564941"/>
                </a:lnTo>
                <a:lnTo>
                  <a:pt x="98435" y="569650"/>
                </a:lnTo>
                <a:lnTo>
                  <a:pt x="95484" y="569279"/>
                </a:lnTo>
                <a:lnTo>
                  <a:pt x="92347" y="565523"/>
                </a:lnTo>
                <a:lnTo>
                  <a:pt x="75446" y="513188"/>
                </a:lnTo>
                <a:lnTo>
                  <a:pt x="61867" y="476099"/>
                </a:lnTo>
                <a:lnTo>
                  <a:pt x="30676" y="421445"/>
                </a:lnTo>
                <a:lnTo>
                  <a:pt x="3836" y="368537"/>
                </a:lnTo>
                <a:lnTo>
                  <a:pt x="832" y="365014"/>
                </a:lnTo>
                <a:lnTo>
                  <a:pt x="0" y="366175"/>
                </a:lnTo>
                <a:lnTo>
                  <a:pt x="13136" y="420589"/>
                </a:lnTo>
                <a:lnTo>
                  <a:pt x="37257" y="473710"/>
                </a:lnTo>
                <a:lnTo>
                  <a:pt x="69631" y="535777"/>
                </a:lnTo>
                <a:lnTo>
                  <a:pt x="83054" y="552418"/>
                </a:lnTo>
                <a:lnTo>
                  <a:pt x="91080" y="556622"/>
                </a:lnTo>
                <a:lnTo>
                  <a:pt x="109355" y="558173"/>
                </a:lnTo>
                <a:lnTo>
                  <a:pt x="139374" y="546880"/>
                </a:lnTo>
                <a:lnTo>
                  <a:pt x="201730" y="501617"/>
                </a:lnTo>
                <a:lnTo>
                  <a:pt x="257434" y="455830"/>
                </a:lnTo>
                <a:lnTo>
                  <a:pt x="286114" y="4421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148711" y="3286321"/>
            <a:ext cx="376098" cy="467878"/>
          </a:xfrm>
          <a:custGeom>
            <a:avLst/>
            <a:gdLst/>
            <a:ahLst/>
            <a:cxnLst/>
            <a:rect l="0" t="0" r="0" b="0"/>
            <a:pathLst>
              <a:path w="376098" h="467878">
                <a:moveTo>
                  <a:pt x="157651" y="30155"/>
                </a:moveTo>
                <a:lnTo>
                  <a:pt x="135295" y="30155"/>
                </a:lnTo>
                <a:lnTo>
                  <a:pt x="104624" y="41334"/>
                </a:lnTo>
                <a:lnTo>
                  <a:pt x="56458" y="79654"/>
                </a:lnTo>
                <a:lnTo>
                  <a:pt x="40581" y="106043"/>
                </a:lnTo>
                <a:lnTo>
                  <a:pt x="21077" y="168238"/>
                </a:lnTo>
                <a:lnTo>
                  <a:pt x="6801" y="223417"/>
                </a:lnTo>
                <a:lnTo>
                  <a:pt x="1122" y="279377"/>
                </a:lnTo>
                <a:lnTo>
                  <a:pt x="0" y="335491"/>
                </a:lnTo>
                <a:lnTo>
                  <a:pt x="2186" y="363562"/>
                </a:lnTo>
                <a:lnTo>
                  <a:pt x="22654" y="416591"/>
                </a:lnTo>
                <a:lnTo>
                  <a:pt x="36821" y="438211"/>
                </a:lnTo>
                <a:lnTo>
                  <a:pt x="54816" y="455619"/>
                </a:lnTo>
                <a:lnTo>
                  <a:pt x="77632" y="464915"/>
                </a:lnTo>
                <a:lnTo>
                  <a:pt x="104540" y="467877"/>
                </a:lnTo>
                <a:lnTo>
                  <a:pt x="150233" y="461798"/>
                </a:lnTo>
                <a:lnTo>
                  <a:pt x="209317" y="438409"/>
                </a:lnTo>
                <a:lnTo>
                  <a:pt x="227797" y="424511"/>
                </a:lnTo>
                <a:lnTo>
                  <a:pt x="281486" y="366564"/>
                </a:lnTo>
                <a:lnTo>
                  <a:pt x="322768" y="303852"/>
                </a:lnTo>
                <a:lnTo>
                  <a:pt x="355204" y="240721"/>
                </a:lnTo>
                <a:lnTo>
                  <a:pt x="373743" y="179677"/>
                </a:lnTo>
                <a:lnTo>
                  <a:pt x="376097" y="138539"/>
                </a:lnTo>
                <a:lnTo>
                  <a:pt x="368735" y="97884"/>
                </a:lnTo>
                <a:lnTo>
                  <a:pt x="351086" y="63091"/>
                </a:lnTo>
                <a:lnTo>
                  <a:pt x="314274" y="23013"/>
                </a:lnTo>
                <a:lnTo>
                  <a:pt x="304180" y="14865"/>
                </a:lnTo>
                <a:lnTo>
                  <a:pt x="280487" y="5812"/>
                </a:lnTo>
                <a:lnTo>
                  <a:pt x="227149" y="0"/>
                </a:lnTo>
                <a:lnTo>
                  <a:pt x="169013" y="10211"/>
                </a:lnTo>
                <a:lnTo>
                  <a:pt x="126066" y="19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249161" y="915979"/>
            <a:ext cx="317701" cy="476207"/>
          </a:xfrm>
          <a:custGeom>
            <a:avLst/>
            <a:gdLst/>
            <a:ahLst/>
            <a:cxnLst/>
            <a:rect l="0" t="0" r="0" b="0"/>
            <a:pathLst>
              <a:path w="317701" h="476207">
                <a:moveTo>
                  <a:pt x="215129" y="0"/>
                </a:moveTo>
                <a:lnTo>
                  <a:pt x="177651" y="8333"/>
                </a:lnTo>
                <a:lnTo>
                  <a:pt x="126227" y="10095"/>
                </a:lnTo>
                <a:lnTo>
                  <a:pt x="72179" y="9273"/>
                </a:lnTo>
                <a:lnTo>
                  <a:pt x="37463" y="4437"/>
                </a:lnTo>
                <a:lnTo>
                  <a:pt x="15673" y="7041"/>
                </a:lnTo>
                <a:lnTo>
                  <a:pt x="8459" y="12883"/>
                </a:lnTo>
                <a:lnTo>
                  <a:pt x="443" y="31852"/>
                </a:lnTo>
                <a:lnTo>
                  <a:pt x="0" y="52761"/>
                </a:lnTo>
                <a:lnTo>
                  <a:pt x="12364" y="106470"/>
                </a:lnTo>
                <a:lnTo>
                  <a:pt x="29229" y="166994"/>
                </a:lnTo>
                <a:lnTo>
                  <a:pt x="46687" y="229239"/>
                </a:lnTo>
                <a:lnTo>
                  <a:pt x="50191" y="240563"/>
                </a:lnTo>
                <a:lnTo>
                  <a:pt x="54868" y="245773"/>
                </a:lnTo>
                <a:lnTo>
                  <a:pt x="60325" y="246907"/>
                </a:lnTo>
                <a:lnTo>
                  <a:pt x="66303" y="245323"/>
                </a:lnTo>
                <a:lnTo>
                  <a:pt x="112107" y="218714"/>
                </a:lnTo>
                <a:lnTo>
                  <a:pt x="153278" y="212983"/>
                </a:lnTo>
                <a:lnTo>
                  <a:pt x="191344" y="216874"/>
                </a:lnTo>
                <a:lnTo>
                  <a:pt x="224849" y="231025"/>
                </a:lnTo>
                <a:lnTo>
                  <a:pt x="274103" y="279551"/>
                </a:lnTo>
                <a:lnTo>
                  <a:pt x="301561" y="317003"/>
                </a:lnTo>
                <a:lnTo>
                  <a:pt x="311255" y="337422"/>
                </a:lnTo>
                <a:lnTo>
                  <a:pt x="317700" y="379827"/>
                </a:lnTo>
                <a:lnTo>
                  <a:pt x="314021" y="423847"/>
                </a:lnTo>
                <a:lnTo>
                  <a:pt x="305484" y="446129"/>
                </a:lnTo>
                <a:lnTo>
                  <a:pt x="299932" y="455347"/>
                </a:lnTo>
                <a:lnTo>
                  <a:pt x="281285" y="468708"/>
                </a:lnTo>
                <a:lnTo>
                  <a:pt x="258570" y="476206"/>
                </a:lnTo>
                <a:lnTo>
                  <a:pt x="209152" y="471488"/>
                </a:lnTo>
                <a:lnTo>
                  <a:pt x="160716" y="462574"/>
                </a:lnTo>
                <a:lnTo>
                  <a:pt x="97536" y="449081"/>
                </a:lnTo>
                <a:lnTo>
                  <a:pt x="35202" y="434770"/>
                </a:lnTo>
                <a:lnTo>
                  <a:pt x="15087" y="4316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558839" y="3937658"/>
            <a:ext cx="1242364" cy="1345217"/>
            <a:chOff x="4558839" y="3937658"/>
            <a:chExt cx="1242364" cy="1345217"/>
          </a:xfrm>
        </p:grpSpPr>
        <p:sp>
          <p:nvSpPr>
            <p:cNvPr id="78" name="Freeform 77"/>
            <p:cNvSpPr/>
            <p:nvPr/>
          </p:nvSpPr>
          <p:spPr>
            <a:xfrm>
              <a:off x="4779938" y="3948186"/>
              <a:ext cx="230602" cy="568952"/>
            </a:xfrm>
            <a:custGeom>
              <a:avLst/>
              <a:gdLst/>
              <a:ahLst/>
              <a:cxnLst/>
              <a:rect l="0" t="0" r="0" b="0"/>
              <a:pathLst>
                <a:path w="230602" h="568952">
                  <a:moveTo>
                    <a:pt x="221098" y="147399"/>
                  </a:moveTo>
                  <a:lnTo>
                    <a:pt x="195904" y="209679"/>
                  </a:lnTo>
                  <a:lnTo>
                    <a:pt x="176434" y="263730"/>
                  </a:lnTo>
                  <a:lnTo>
                    <a:pt x="150789" y="326235"/>
                  </a:lnTo>
                  <a:lnTo>
                    <a:pt x="128744" y="379690"/>
                  </a:lnTo>
                  <a:lnTo>
                    <a:pt x="118367" y="435309"/>
                  </a:lnTo>
                  <a:lnTo>
                    <a:pt x="110936" y="497052"/>
                  </a:lnTo>
                  <a:lnTo>
                    <a:pt x="120439" y="545839"/>
                  </a:lnTo>
                  <a:lnTo>
                    <a:pt x="125916" y="554575"/>
                  </a:lnTo>
                  <a:lnTo>
                    <a:pt x="141360" y="567402"/>
                  </a:lnTo>
                  <a:lnTo>
                    <a:pt x="150392" y="568951"/>
                  </a:lnTo>
                  <a:lnTo>
                    <a:pt x="169786" y="564433"/>
                  </a:lnTo>
                  <a:lnTo>
                    <a:pt x="186984" y="548387"/>
                  </a:lnTo>
                  <a:lnTo>
                    <a:pt x="211500" y="505547"/>
                  </a:lnTo>
                  <a:lnTo>
                    <a:pt x="226438" y="460950"/>
                  </a:lnTo>
                  <a:lnTo>
                    <a:pt x="230601" y="398241"/>
                  </a:lnTo>
                  <a:lnTo>
                    <a:pt x="228831" y="366509"/>
                  </a:lnTo>
                  <a:lnTo>
                    <a:pt x="208631" y="317542"/>
                  </a:lnTo>
                  <a:lnTo>
                    <a:pt x="174049" y="263435"/>
                  </a:lnTo>
                  <a:lnTo>
                    <a:pt x="116550" y="208467"/>
                  </a:lnTo>
                  <a:lnTo>
                    <a:pt x="56317" y="145374"/>
                  </a:lnTo>
                  <a:lnTo>
                    <a:pt x="14052" y="84051"/>
                  </a:lnTo>
                  <a:lnTo>
                    <a:pt x="4163" y="47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22052" y="3937658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0" y="0"/>
                  </a:moveTo>
                  <a:lnTo>
                    <a:pt x="22356" y="0"/>
                  </a:lnTo>
                  <a:lnTo>
                    <a:pt x="53027" y="11178"/>
                  </a:lnTo>
                  <a:lnTo>
                    <a:pt x="101193" y="49498"/>
                  </a:lnTo>
                  <a:lnTo>
                    <a:pt x="128566" y="85686"/>
                  </a:lnTo>
                  <a:lnTo>
                    <a:pt x="15792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50572" y="3948186"/>
              <a:ext cx="376144" cy="490006"/>
            </a:xfrm>
            <a:custGeom>
              <a:avLst/>
              <a:gdLst/>
              <a:ahLst/>
              <a:cxnLst/>
              <a:rect l="0" t="0" r="0" b="0"/>
              <a:pathLst>
                <a:path w="376144" h="490006">
                  <a:moveTo>
                    <a:pt x="134734" y="10529"/>
                  </a:moveTo>
                  <a:lnTo>
                    <a:pt x="90771" y="30772"/>
                  </a:lnTo>
                  <a:lnTo>
                    <a:pt x="58546" y="57855"/>
                  </a:lnTo>
                  <a:lnTo>
                    <a:pt x="37940" y="86942"/>
                  </a:lnTo>
                  <a:lnTo>
                    <a:pt x="19904" y="138100"/>
                  </a:lnTo>
                  <a:lnTo>
                    <a:pt x="5076" y="193265"/>
                  </a:lnTo>
                  <a:lnTo>
                    <a:pt x="0" y="240798"/>
                  </a:lnTo>
                  <a:lnTo>
                    <a:pt x="4085" y="291926"/>
                  </a:lnTo>
                  <a:lnTo>
                    <a:pt x="17116" y="353199"/>
                  </a:lnTo>
                  <a:lnTo>
                    <a:pt x="41007" y="407243"/>
                  </a:lnTo>
                  <a:lnTo>
                    <a:pt x="73846" y="452060"/>
                  </a:lnTo>
                  <a:lnTo>
                    <a:pt x="109414" y="478525"/>
                  </a:lnTo>
                  <a:lnTo>
                    <a:pt x="149588" y="490005"/>
                  </a:lnTo>
                  <a:lnTo>
                    <a:pt x="206254" y="485479"/>
                  </a:lnTo>
                  <a:lnTo>
                    <a:pt x="251981" y="475429"/>
                  </a:lnTo>
                  <a:lnTo>
                    <a:pt x="303609" y="444999"/>
                  </a:lnTo>
                  <a:lnTo>
                    <a:pt x="329310" y="418850"/>
                  </a:lnTo>
                  <a:lnTo>
                    <a:pt x="364143" y="357768"/>
                  </a:lnTo>
                  <a:lnTo>
                    <a:pt x="373112" y="320735"/>
                  </a:lnTo>
                  <a:lnTo>
                    <a:pt x="376143" y="266300"/>
                  </a:lnTo>
                  <a:lnTo>
                    <a:pt x="373622" y="210487"/>
                  </a:lnTo>
                  <a:lnTo>
                    <a:pt x="356617" y="154402"/>
                  </a:lnTo>
                  <a:lnTo>
                    <a:pt x="336793" y="106668"/>
                  </a:lnTo>
                  <a:lnTo>
                    <a:pt x="291540" y="52825"/>
                  </a:lnTo>
                  <a:lnTo>
                    <a:pt x="234657" y="14596"/>
                  </a:lnTo>
                  <a:lnTo>
                    <a:pt x="2084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58839" y="4150423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73965" y="3828"/>
                  </a:lnTo>
                  <a:lnTo>
                    <a:pt x="12976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11482" y="4507064"/>
              <a:ext cx="1189721" cy="83362"/>
            </a:xfrm>
            <a:custGeom>
              <a:avLst/>
              <a:gdLst/>
              <a:ahLst/>
              <a:cxnLst/>
              <a:rect l="0" t="0" r="0" b="0"/>
              <a:pathLst>
                <a:path w="1189721" h="83362">
                  <a:moveTo>
                    <a:pt x="1189720" y="20189"/>
                  </a:moveTo>
                  <a:lnTo>
                    <a:pt x="1178542" y="9011"/>
                  </a:lnTo>
                  <a:lnTo>
                    <a:pt x="1157456" y="3523"/>
                  </a:lnTo>
                  <a:lnTo>
                    <a:pt x="1101848" y="0"/>
                  </a:lnTo>
                  <a:lnTo>
                    <a:pt x="1048650" y="4979"/>
                  </a:lnTo>
                  <a:lnTo>
                    <a:pt x="1005749" y="7580"/>
                  </a:lnTo>
                  <a:lnTo>
                    <a:pt x="944917" y="12164"/>
                  </a:lnTo>
                  <a:lnTo>
                    <a:pt x="882441" y="18604"/>
                  </a:lnTo>
                  <a:lnTo>
                    <a:pt x="825040" y="19876"/>
                  </a:lnTo>
                  <a:lnTo>
                    <a:pt x="765521" y="23247"/>
                  </a:lnTo>
                  <a:lnTo>
                    <a:pt x="715031" y="28505"/>
                  </a:lnTo>
                  <a:lnTo>
                    <a:pt x="663026" y="30062"/>
                  </a:lnTo>
                  <a:lnTo>
                    <a:pt x="610572" y="30524"/>
                  </a:lnTo>
                  <a:lnTo>
                    <a:pt x="557986" y="30660"/>
                  </a:lnTo>
                  <a:lnTo>
                    <a:pt x="505361" y="30701"/>
                  </a:lnTo>
                  <a:lnTo>
                    <a:pt x="449604" y="30713"/>
                  </a:lnTo>
                  <a:lnTo>
                    <a:pt x="391749" y="33836"/>
                  </a:lnTo>
                  <a:lnTo>
                    <a:pt x="334442" y="39051"/>
                  </a:lnTo>
                  <a:lnTo>
                    <a:pt x="273009" y="43716"/>
                  </a:lnTo>
                  <a:lnTo>
                    <a:pt x="210353" y="49387"/>
                  </a:lnTo>
                  <a:lnTo>
                    <a:pt x="147334" y="54187"/>
                  </a:lnTo>
                  <a:lnTo>
                    <a:pt x="87328" y="63018"/>
                  </a:lnTo>
                  <a:lnTo>
                    <a:pt x="25829" y="76483"/>
                  </a:lnTo>
                  <a:lnTo>
                    <a:pt x="0" y="83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30910" y="4779938"/>
              <a:ext cx="422169" cy="502937"/>
            </a:xfrm>
            <a:custGeom>
              <a:avLst/>
              <a:gdLst/>
              <a:ahLst/>
              <a:cxnLst/>
              <a:rect l="0" t="0" r="0" b="0"/>
              <a:pathLst>
                <a:path w="422169" h="502937">
                  <a:moveTo>
                    <a:pt x="186023" y="42114"/>
                  </a:moveTo>
                  <a:lnTo>
                    <a:pt x="143331" y="45233"/>
                  </a:lnTo>
                  <a:lnTo>
                    <a:pt x="96091" y="62357"/>
                  </a:lnTo>
                  <a:lnTo>
                    <a:pt x="61110" y="92695"/>
                  </a:lnTo>
                  <a:lnTo>
                    <a:pt x="27424" y="143699"/>
                  </a:lnTo>
                  <a:lnTo>
                    <a:pt x="8292" y="195021"/>
                  </a:lnTo>
                  <a:lnTo>
                    <a:pt x="0" y="243787"/>
                  </a:lnTo>
                  <a:lnTo>
                    <a:pt x="401" y="277975"/>
                  </a:lnTo>
                  <a:lnTo>
                    <a:pt x="16602" y="341344"/>
                  </a:lnTo>
                  <a:lnTo>
                    <a:pt x="37003" y="399528"/>
                  </a:lnTo>
                  <a:lnTo>
                    <a:pt x="64733" y="443300"/>
                  </a:lnTo>
                  <a:lnTo>
                    <a:pt x="93933" y="471769"/>
                  </a:lnTo>
                  <a:lnTo>
                    <a:pt x="145129" y="493055"/>
                  </a:lnTo>
                  <a:lnTo>
                    <a:pt x="205891" y="502936"/>
                  </a:lnTo>
                  <a:lnTo>
                    <a:pt x="258577" y="496482"/>
                  </a:lnTo>
                  <a:lnTo>
                    <a:pt x="297857" y="484927"/>
                  </a:lnTo>
                  <a:lnTo>
                    <a:pt x="332242" y="459147"/>
                  </a:lnTo>
                  <a:lnTo>
                    <a:pt x="372183" y="409106"/>
                  </a:lnTo>
                  <a:lnTo>
                    <a:pt x="392479" y="364932"/>
                  </a:lnTo>
                  <a:lnTo>
                    <a:pt x="405902" y="314798"/>
                  </a:lnTo>
                  <a:lnTo>
                    <a:pt x="417288" y="266019"/>
                  </a:lnTo>
                  <a:lnTo>
                    <a:pt x="422168" y="237553"/>
                  </a:lnTo>
                  <a:lnTo>
                    <a:pt x="412886" y="174175"/>
                  </a:lnTo>
                  <a:lnTo>
                    <a:pt x="391449" y="121406"/>
                  </a:lnTo>
                  <a:lnTo>
                    <a:pt x="352183" y="72818"/>
                  </a:lnTo>
                  <a:lnTo>
                    <a:pt x="316623" y="41852"/>
                  </a:lnTo>
                  <a:lnTo>
                    <a:pt x="270863" y="21629"/>
                  </a:lnTo>
                  <a:lnTo>
                    <a:pt x="220259" y="8228"/>
                  </a:lnTo>
                  <a:lnTo>
                    <a:pt x="162631" y="2437"/>
                  </a:lnTo>
                  <a:lnTo>
                    <a:pt x="122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4091" y="2855492"/>
            <a:ext cx="2237552" cy="966257"/>
            <a:chOff x="434091" y="2855492"/>
            <a:chExt cx="2237552" cy="966257"/>
          </a:xfrm>
        </p:grpSpPr>
        <p:sp>
          <p:nvSpPr>
            <p:cNvPr id="85" name="Freeform 84"/>
            <p:cNvSpPr/>
            <p:nvPr/>
          </p:nvSpPr>
          <p:spPr>
            <a:xfrm>
              <a:off x="739817" y="3253305"/>
              <a:ext cx="344682" cy="245437"/>
            </a:xfrm>
            <a:custGeom>
              <a:avLst/>
              <a:gdLst/>
              <a:ahLst/>
              <a:cxnLst/>
              <a:rect l="0" t="0" r="0" b="0"/>
              <a:pathLst>
                <a:path w="344682" h="245437">
                  <a:moveTo>
                    <a:pt x="123519" y="0"/>
                  </a:moveTo>
                  <a:lnTo>
                    <a:pt x="64902" y="14654"/>
                  </a:lnTo>
                  <a:lnTo>
                    <a:pt x="30112" y="30339"/>
                  </a:lnTo>
                  <a:lnTo>
                    <a:pt x="3166" y="55393"/>
                  </a:lnTo>
                  <a:lnTo>
                    <a:pt x="0" y="63835"/>
                  </a:lnTo>
                  <a:lnTo>
                    <a:pt x="229" y="71802"/>
                  </a:lnTo>
                  <a:lnTo>
                    <a:pt x="2721" y="79454"/>
                  </a:lnTo>
                  <a:lnTo>
                    <a:pt x="14849" y="94194"/>
                  </a:lnTo>
                  <a:lnTo>
                    <a:pt x="22997" y="101401"/>
                  </a:lnTo>
                  <a:lnTo>
                    <a:pt x="44527" y="109408"/>
                  </a:lnTo>
                  <a:lnTo>
                    <a:pt x="107656" y="114548"/>
                  </a:lnTo>
                  <a:lnTo>
                    <a:pt x="170905" y="115564"/>
                  </a:lnTo>
                  <a:lnTo>
                    <a:pt x="231579" y="115764"/>
                  </a:lnTo>
                  <a:lnTo>
                    <a:pt x="263963" y="118131"/>
                  </a:lnTo>
                  <a:lnTo>
                    <a:pt x="293953" y="126982"/>
                  </a:lnTo>
                  <a:lnTo>
                    <a:pt x="316641" y="141835"/>
                  </a:lnTo>
                  <a:lnTo>
                    <a:pt x="333353" y="160134"/>
                  </a:lnTo>
                  <a:lnTo>
                    <a:pt x="344681" y="179965"/>
                  </a:lnTo>
                  <a:lnTo>
                    <a:pt x="344660" y="188997"/>
                  </a:lnTo>
                  <a:lnTo>
                    <a:pt x="341136" y="197358"/>
                  </a:lnTo>
                  <a:lnTo>
                    <a:pt x="327863" y="211717"/>
                  </a:lnTo>
                  <a:lnTo>
                    <a:pt x="280627" y="234363"/>
                  </a:lnTo>
                  <a:lnTo>
                    <a:pt x="244029" y="245436"/>
                  </a:lnTo>
                  <a:lnTo>
                    <a:pt x="182505" y="244017"/>
                  </a:lnTo>
                  <a:lnTo>
                    <a:pt x="124079" y="239404"/>
                  </a:lnTo>
                  <a:lnTo>
                    <a:pt x="8140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3336" y="3169077"/>
              <a:ext cx="105286" cy="452727"/>
            </a:xfrm>
            <a:custGeom>
              <a:avLst/>
              <a:gdLst/>
              <a:ahLst/>
              <a:cxnLst/>
              <a:rect l="0" t="0" r="0" b="0"/>
              <a:pathLst>
                <a:path w="105286" h="452727">
                  <a:moveTo>
                    <a:pt x="0" y="0"/>
                  </a:moveTo>
                  <a:lnTo>
                    <a:pt x="14655" y="60731"/>
                  </a:lnTo>
                  <a:lnTo>
                    <a:pt x="28198" y="113252"/>
                  </a:lnTo>
                  <a:lnTo>
                    <a:pt x="45640" y="168119"/>
                  </a:lnTo>
                  <a:lnTo>
                    <a:pt x="59665" y="221249"/>
                  </a:lnTo>
                  <a:lnTo>
                    <a:pt x="70191" y="273396"/>
                  </a:lnTo>
                  <a:lnTo>
                    <a:pt x="84229" y="333594"/>
                  </a:lnTo>
                  <a:lnTo>
                    <a:pt x="94757" y="385452"/>
                  </a:lnTo>
                  <a:lnTo>
                    <a:pt x="102166" y="424214"/>
                  </a:lnTo>
                  <a:lnTo>
                    <a:pt x="10528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72131" y="3221720"/>
              <a:ext cx="319910" cy="428809"/>
            </a:xfrm>
            <a:custGeom>
              <a:avLst/>
              <a:gdLst/>
              <a:ahLst/>
              <a:cxnLst/>
              <a:rect l="0" t="0" r="0" b="0"/>
              <a:pathLst>
                <a:path w="319910" h="428809">
                  <a:moveTo>
                    <a:pt x="133402" y="42114"/>
                  </a:moveTo>
                  <a:lnTo>
                    <a:pt x="89440" y="62357"/>
                  </a:lnTo>
                  <a:lnTo>
                    <a:pt x="49979" y="89440"/>
                  </a:lnTo>
                  <a:lnTo>
                    <a:pt x="33544" y="107601"/>
                  </a:lnTo>
                  <a:lnTo>
                    <a:pt x="12335" y="156262"/>
                  </a:lnTo>
                  <a:lnTo>
                    <a:pt x="0" y="210934"/>
                  </a:lnTo>
                  <a:lnTo>
                    <a:pt x="2806" y="272383"/>
                  </a:lnTo>
                  <a:lnTo>
                    <a:pt x="15795" y="330101"/>
                  </a:lnTo>
                  <a:lnTo>
                    <a:pt x="46353" y="379746"/>
                  </a:lnTo>
                  <a:lnTo>
                    <a:pt x="72515" y="405236"/>
                  </a:lnTo>
                  <a:lnTo>
                    <a:pt x="102493" y="422016"/>
                  </a:lnTo>
                  <a:lnTo>
                    <a:pt x="139192" y="428808"/>
                  </a:lnTo>
                  <a:lnTo>
                    <a:pt x="179701" y="425232"/>
                  </a:lnTo>
                  <a:lnTo>
                    <a:pt x="215751" y="411174"/>
                  </a:lnTo>
                  <a:lnTo>
                    <a:pt x="258203" y="377057"/>
                  </a:lnTo>
                  <a:lnTo>
                    <a:pt x="297684" y="320535"/>
                  </a:lnTo>
                  <a:lnTo>
                    <a:pt x="316718" y="257854"/>
                  </a:lnTo>
                  <a:lnTo>
                    <a:pt x="319909" y="207683"/>
                  </a:lnTo>
                  <a:lnTo>
                    <a:pt x="311100" y="151334"/>
                  </a:lnTo>
                  <a:lnTo>
                    <a:pt x="292505" y="100473"/>
                  </a:lnTo>
                  <a:lnTo>
                    <a:pt x="273091" y="70454"/>
                  </a:lnTo>
                  <a:lnTo>
                    <a:pt x="216953" y="24898"/>
                  </a:lnTo>
                  <a:lnTo>
                    <a:pt x="171138" y="4087"/>
                  </a:lnTo>
                  <a:lnTo>
                    <a:pt x="1544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00331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05312" y="3200663"/>
              <a:ext cx="37176" cy="410612"/>
            </a:xfrm>
            <a:custGeom>
              <a:avLst/>
              <a:gdLst/>
              <a:ahLst/>
              <a:cxnLst/>
              <a:rect l="0" t="0" r="0" b="0"/>
              <a:pathLst>
                <a:path w="37176" h="410612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8573" y="177775"/>
                  </a:lnTo>
                  <a:lnTo>
                    <a:pt x="12765" y="220561"/>
                  </a:lnTo>
                  <a:lnTo>
                    <a:pt x="14627" y="262974"/>
                  </a:lnTo>
                  <a:lnTo>
                    <a:pt x="21265" y="326313"/>
                  </a:lnTo>
                  <a:lnTo>
                    <a:pt x="32819" y="389107"/>
                  </a:lnTo>
                  <a:lnTo>
                    <a:pt x="3717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45809" y="3180256"/>
              <a:ext cx="282245" cy="429631"/>
            </a:xfrm>
            <a:custGeom>
              <a:avLst/>
              <a:gdLst/>
              <a:ahLst/>
              <a:cxnLst/>
              <a:rect l="0" t="0" r="0" b="0"/>
              <a:pathLst>
                <a:path w="282245" h="429631">
                  <a:moveTo>
                    <a:pt x="170418" y="9878"/>
                  </a:moveTo>
                  <a:lnTo>
                    <a:pt x="142862" y="2643"/>
                  </a:lnTo>
                  <a:lnTo>
                    <a:pt x="83520" y="0"/>
                  </a:lnTo>
                  <a:lnTo>
                    <a:pt x="26652" y="5068"/>
                  </a:lnTo>
                  <a:lnTo>
                    <a:pt x="17252" y="10181"/>
                  </a:lnTo>
                  <a:lnTo>
                    <a:pt x="3689" y="25221"/>
                  </a:lnTo>
                  <a:lnTo>
                    <a:pt x="0" y="49842"/>
                  </a:lnTo>
                  <a:lnTo>
                    <a:pt x="7164" y="102130"/>
                  </a:lnTo>
                  <a:lnTo>
                    <a:pt x="19844" y="160726"/>
                  </a:lnTo>
                  <a:lnTo>
                    <a:pt x="26678" y="185716"/>
                  </a:lnTo>
                  <a:lnTo>
                    <a:pt x="31307" y="190275"/>
                  </a:lnTo>
                  <a:lnTo>
                    <a:pt x="36734" y="189804"/>
                  </a:lnTo>
                  <a:lnTo>
                    <a:pt x="88457" y="155286"/>
                  </a:lnTo>
                  <a:lnTo>
                    <a:pt x="111374" y="153663"/>
                  </a:lnTo>
                  <a:lnTo>
                    <a:pt x="164215" y="162153"/>
                  </a:lnTo>
                  <a:lnTo>
                    <a:pt x="200166" y="177309"/>
                  </a:lnTo>
                  <a:lnTo>
                    <a:pt x="227456" y="196618"/>
                  </a:lnTo>
                  <a:lnTo>
                    <a:pt x="257638" y="233679"/>
                  </a:lnTo>
                  <a:lnTo>
                    <a:pt x="276720" y="272591"/>
                  </a:lnTo>
                  <a:lnTo>
                    <a:pt x="282244" y="320646"/>
                  </a:lnTo>
                  <a:lnTo>
                    <a:pt x="275822" y="368420"/>
                  </a:lnTo>
                  <a:lnTo>
                    <a:pt x="265618" y="389938"/>
                  </a:lnTo>
                  <a:lnTo>
                    <a:pt x="241129" y="415207"/>
                  </a:lnTo>
                  <a:lnTo>
                    <a:pt x="218613" y="423991"/>
                  </a:lnTo>
                  <a:lnTo>
                    <a:pt x="160441" y="429630"/>
                  </a:lnTo>
                  <a:lnTo>
                    <a:pt x="107248" y="42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4091" y="2855492"/>
              <a:ext cx="2237552" cy="966257"/>
            </a:xfrm>
            <a:custGeom>
              <a:avLst/>
              <a:gdLst/>
              <a:ahLst/>
              <a:cxnLst/>
              <a:rect l="0" t="0" r="0" b="0"/>
              <a:pathLst>
                <a:path w="2237552" h="966257">
                  <a:moveTo>
                    <a:pt x="1187297" y="71430"/>
                  </a:moveTo>
                  <a:lnTo>
                    <a:pt x="1130799" y="63025"/>
                  </a:lnTo>
                  <a:lnTo>
                    <a:pt x="1078400" y="54641"/>
                  </a:lnTo>
                  <a:lnTo>
                    <a:pt x="1025830" y="51638"/>
                  </a:lnTo>
                  <a:lnTo>
                    <a:pt x="972039" y="51917"/>
                  </a:lnTo>
                  <a:lnTo>
                    <a:pt x="913337" y="58889"/>
                  </a:lnTo>
                  <a:lnTo>
                    <a:pt x="857209" y="67194"/>
                  </a:lnTo>
                  <a:lnTo>
                    <a:pt x="797815" y="72515"/>
                  </a:lnTo>
                  <a:lnTo>
                    <a:pt x="741482" y="87869"/>
                  </a:lnTo>
                  <a:lnTo>
                    <a:pt x="680857" y="107236"/>
                  </a:lnTo>
                  <a:lnTo>
                    <a:pt x="618441" y="127793"/>
                  </a:lnTo>
                  <a:lnTo>
                    <a:pt x="555493" y="149871"/>
                  </a:lnTo>
                  <a:lnTo>
                    <a:pt x="493558" y="178120"/>
                  </a:lnTo>
                  <a:lnTo>
                    <a:pt x="436473" y="208717"/>
                  </a:lnTo>
                  <a:lnTo>
                    <a:pt x="376795" y="240009"/>
                  </a:lnTo>
                  <a:lnTo>
                    <a:pt x="321547" y="271508"/>
                  </a:lnTo>
                  <a:lnTo>
                    <a:pt x="268133" y="304238"/>
                  </a:lnTo>
                  <a:lnTo>
                    <a:pt x="216432" y="343051"/>
                  </a:lnTo>
                  <a:lnTo>
                    <a:pt x="156448" y="398088"/>
                  </a:lnTo>
                  <a:lnTo>
                    <a:pt x="99539" y="448430"/>
                  </a:lnTo>
                  <a:lnTo>
                    <a:pt x="48973" y="511165"/>
                  </a:lnTo>
                  <a:lnTo>
                    <a:pt x="24504" y="544483"/>
                  </a:lnTo>
                  <a:lnTo>
                    <a:pt x="5755" y="587182"/>
                  </a:lnTo>
                  <a:lnTo>
                    <a:pt x="0" y="630047"/>
                  </a:lnTo>
                  <a:lnTo>
                    <a:pt x="4893" y="653497"/>
                  </a:lnTo>
                  <a:lnTo>
                    <a:pt x="20802" y="679852"/>
                  </a:lnTo>
                  <a:lnTo>
                    <a:pt x="37145" y="696299"/>
                  </a:lnTo>
                  <a:lnTo>
                    <a:pt x="89058" y="729214"/>
                  </a:lnTo>
                  <a:lnTo>
                    <a:pt x="139389" y="747675"/>
                  </a:lnTo>
                  <a:lnTo>
                    <a:pt x="195562" y="762586"/>
                  </a:lnTo>
                  <a:lnTo>
                    <a:pt x="244712" y="774436"/>
                  </a:lnTo>
                  <a:lnTo>
                    <a:pt x="296320" y="791075"/>
                  </a:lnTo>
                  <a:lnTo>
                    <a:pt x="349826" y="805103"/>
                  </a:lnTo>
                  <a:lnTo>
                    <a:pt x="409613" y="822389"/>
                  </a:lnTo>
                  <a:lnTo>
                    <a:pt x="471781" y="835439"/>
                  </a:lnTo>
                  <a:lnTo>
                    <a:pt x="534655" y="847884"/>
                  </a:lnTo>
                  <a:lnTo>
                    <a:pt x="597738" y="864700"/>
                  </a:lnTo>
                  <a:lnTo>
                    <a:pt x="660883" y="877611"/>
                  </a:lnTo>
                  <a:lnTo>
                    <a:pt x="702991" y="885188"/>
                  </a:lnTo>
                  <a:lnTo>
                    <a:pt x="748222" y="892454"/>
                  </a:lnTo>
                  <a:lnTo>
                    <a:pt x="794451" y="900753"/>
                  </a:lnTo>
                  <a:lnTo>
                    <a:pt x="838394" y="912241"/>
                  </a:lnTo>
                  <a:lnTo>
                    <a:pt x="881320" y="922025"/>
                  </a:lnTo>
                  <a:lnTo>
                    <a:pt x="923796" y="930274"/>
                  </a:lnTo>
                  <a:lnTo>
                    <a:pt x="987170" y="941494"/>
                  </a:lnTo>
                  <a:lnTo>
                    <a:pt x="1029332" y="948675"/>
                  </a:lnTo>
                  <a:lnTo>
                    <a:pt x="1074586" y="952646"/>
                  </a:lnTo>
                  <a:lnTo>
                    <a:pt x="1120826" y="955581"/>
                  </a:lnTo>
                  <a:lnTo>
                    <a:pt x="1164773" y="960785"/>
                  </a:lnTo>
                  <a:lnTo>
                    <a:pt x="1207702" y="963878"/>
                  </a:lnTo>
                  <a:lnTo>
                    <a:pt x="1250178" y="965253"/>
                  </a:lnTo>
                  <a:lnTo>
                    <a:pt x="1292454" y="965863"/>
                  </a:lnTo>
                  <a:lnTo>
                    <a:pt x="1337758" y="966135"/>
                  </a:lnTo>
                  <a:lnTo>
                    <a:pt x="1382851" y="966256"/>
                  </a:lnTo>
                  <a:lnTo>
                    <a:pt x="1442291" y="965154"/>
                  </a:lnTo>
                  <a:lnTo>
                    <a:pt x="1503837" y="959108"/>
                  </a:lnTo>
                  <a:lnTo>
                    <a:pt x="1566526" y="955627"/>
                  </a:lnTo>
                  <a:lnTo>
                    <a:pt x="1628384" y="947706"/>
                  </a:lnTo>
                  <a:lnTo>
                    <a:pt x="1685447" y="937951"/>
                  </a:lnTo>
                  <a:lnTo>
                    <a:pt x="1745119" y="928821"/>
                  </a:lnTo>
                  <a:lnTo>
                    <a:pt x="1801533" y="923256"/>
                  </a:lnTo>
                  <a:lnTo>
                    <a:pt x="1861013" y="908999"/>
                  </a:lnTo>
                  <a:lnTo>
                    <a:pt x="1916201" y="896846"/>
                  </a:lnTo>
                  <a:lnTo>
                    <a:pt x="1968428" y="884667"/>
                  </a:lnTo>
                  <a:lnTo>
                    <a:pt x="2028590" y="860183"/>
                  </a:lnTo>
                  <a:lnTo>
                    <a:pt x="2091231" y="825856"/>
                  </a:lnTo>
                  <a:lnTo>
                    <a:pt x="2145191" y="785273"/>
                  </a:lnTo>
                  <a:lnTo>
                    <a:pt x="2193890" y="724013"/>
                  </a:lnTo>
                  <a:lnTo>
                    <a:pt x="2221928" y="661010"/>
                  </a:lnTo>
                  <a:lnTo>
                    <a:pt x="2235335" y="614229"/>
                  </a:lnTo>
                  <a:lnTo>
                    <a:pt x="2237551" y="557213"/>
                  </a:lnTo>
                  <a:lnTo>
                    <a:pt x="2228412" y="494247"/>
                  </a:lnTo>
                  <a:lnTo>
                    <a:pt x="2209753" y="436749"/>
                  </a:lnTo>
                  <a:lnTo>
                    <a:pt x="2173551" y="374605"/>
                  </a:lnTo>
                  <a:lnTo>
                    <a:pt x="2141256" y="337124"/>
                  </a:lnTo>
                  <a:lnTo>
                    <a:pt x="2088422" y="287430"/>
                  </a:lnTo>
                  <a:lnTo>
                    <a:pt x="2032925" y="240958"/>
                  </a:lnTo>
                  <a:lnTo>
                    <a:pt x="1973783" y="197984"/>
                  </a:lnTo>
                  <a:lnTo>
                    <a:pt x="1923358" y="169369"/>
                  </a:lnTo>
                  <a:lnTo>
                    <a:pt x="1868253" y="146072"/>
                  </a:lnTo>
                  <a:lnTo>
                    <a:pt x="1810592" y="121232"/>
                  </a:lnTo>
                  <a:lnTo>
                    <a:pt x="1750223" y="94765"/>
                  </a:lnTo>
                  <a:lnTo>
                    <a:pt x="1705378" y="80631"/>
                  </a:lnTo>
                  <a:lnTo>
                    <a:pt x="1662051" y="70450"/>
                  </a:lnTo>
                  <a:lnTo>
                    <a:pt x="1616278" y="58906"/>
                  </a:lnTo>
                  <a:lnTo>
                    <a:pt x="1568638" y="47146"/>
                  </a:lnTo>
                  <a:lnTo>
                    <a:pt x="1520169" y="38020"/>
                  </a:lnTo>
                  <a:lnTo>
                    <a:pt x="1471331" y="30065"/>
                  </a:lnTo>
                  <a:lnTo>
                    <a:pt x="1422329" y="22630"/>
                  </a:lnTo>
                  <a:lnTo>
                    <a:pt x="1373254" y="15426"/>
                  </a:lnTo>
                  <a:lnTo>
                    <a:pt x="1321027" y="11444"/>
                  </a:lnTo>
                  <a:lnTo>
                    <a:pt x="1268960" y="8505"/>
                  </a:lnTo>
                  <a:lnTo>
                    <a:pt x="1222422" y="3299"/>
                  </a:lnTo>
                  <a:lnTo>
                    <a:pt x="1172103" y="205"/>
                  </a:lnTo>
                  <a:lnTo>
                    <a:pt x="1117373" y="0"/>
                  </a:lnTo>
                  <a:lnTo>
                    <a:pt x="1057954" y="3808"/>
                  </a:lnTo>
                  <a:lnTo>
                    <a:pt x="999570" y="9400"/>
                  </a:lnTo>
                  <a:lnTo>
                    <a:pt x="942426" y="15785"/>
                  </a:lnTo>
                  <a:lnTo>
                    <a:pt x="885833" y="22522"/>
                  </a:lnTo>
                  <a:lnTo>
                    <a:pt x="835724" y="29416"/>
                  </a:lnTo>
                  <a:lnTo>
                    <a:pt x="774291" y="36754"/>
                  </a:lnTo>
                  <a:lnTo>
                    <a:pt x="724043" y="39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36953" y="175311"/>
            <a:ext cx="2389970" cy="624855"/>
            <a:chOff x="536953" y="175311"/>
            <a:chExt cx="2389970" cy="624855"/>
          </a:xfrm>
        </p:grpSpPr>
        <p:sp>
          <p:nvSpPr>
            <p:cNvPr id="2" name="Freeform 1"/>
            <p:cNvSpPr/>
            <p:nvPr/>
          </p:nvSpPr>
          <p:spPr>
            <a:xfrm>
              <a:off x="697026" y="242155"/>
              <a:ext cx="18912" cy="294799"/>
            </a:xfrm>
            <a:custGeom>
              <a:avLst/>
              <a:gdLst/>
              <a:ahLst/>
              <a:cxnLst/>
              <a:rect l="0" t="0" r="0" b="0"/>
              <a:pathLst>
                <a:path w="18912" h="294799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28893"/>
                  </a:lnTo>
                  <a:lnTo>
                    <a:pt x="7790" y="188630"/>
                  </a:lnTo>
                  <a:lnTo>
                    <a:pt x="15540" y="251181"/>
                  </a:lnTo>
                  <a:lnTo>
                    <a:pt x="1891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189512"/>
              <a:ext cx="326384" cy="94758"/>
            </a:xfrm>
            <a:custGeom>
              <a:avLst/>
              <a:gdLst/>
              <a:ahLst/>
              <a:cxnLst/>
              <a:rect l="0" t="0" r="0" b="0"/>
              <a:pathLst>
                <a:path w="326384" h="94758">
                  <a:moveTo>
                    <a:pt x="326383" y="0"/>
                  </a:moveTo>
                  <a:lnTo>
                    <a:pt x="264103" y="17959"/>
                  </a:lnTo>
                  <a:lnTo>
                    <a:pt x="210053" y="31667"/>
                  </a:lnTo>
                  <a:lnTo>
                    <a:pt x="147547" y="49144"/>
                  </a:lnTo>
                  <a:lnTo>
                    <a:pt x="90973" y="63174"/>
                  </a:lnTo>
                  <a:lnTo>
                    <a:pt x="34997" y="7721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8010" y="515896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92299" y="14654"/>
                  </a:lnTo>
                  <a:lnTo>
                    <a:pt x="234166" y="20962"/>
                  </a:lnTo>
                  <a:lnTo>
                    <a:pt x="170691" y="32260"/>
                  </a:lnTo>
                  <a:lnTo>
                    <a:pt x="112745" y="45757"/>
                  </a:lnTo>
                  <a:lnTo>
                    <a:pt x="57409" y="5968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0168" y="175311"/>
              <a:ext cx="115325" cy="351114"/>
            </a:xfrm>
            <a:custGeom>
              <a:avLst/>
              <a:gdLst/>
              <a:ahLst/>
              <a:cxnLst/>
              <a:rect l="0" t="0" r="0" b="0"/>
              <a:pathLst>
                <a:path w="115325" h="351114">
                  <a:moveTo>
                    <a:pt x="52153" y="351113"/>
                  </a:moveTo>
                  <a:lnTo>
                    <a:pt x="36512" y="324727"/>
                  </a:lnTo>
                  <a:lnTo>
                    <a:pt x="17309" y="262212"/>
                  </a:lnTo>
                  <a:lnTo>
                    <a:pt x="10305" y="206994"/>
                  </a:lnTo>
                  <a:lnTo>
                    <a:pt x="1989" y="151026"/>
                  </a:lnTo>
                  <a:lnTo>
                    <a:pt x="0" y="94911"/>
                  </a:lnTo>
                  <a:lnTo>
                    <a:pt x="1947" y="39936"/>
                  </a:lnTo>
                  <a:lnTo>
                    <a:pt x="10732" y="16280"/>
                  </a:lnTo>
                  <a:lnTo>
                    <a:pt x="19859" y="8568"/>
                  </a:lnTo>
                  <a:lnTo>
                    <a:pt x="45599" y="0"/>
                  </a:lnTo>
                  <a:lnTo>
                    <a:pt x="81796" y="765"/>
                  </a:lnTo>
                  <a:lnTo>
                    <a:pt x="97693" y="8620"/>
                  </a:lnTo>
                  <a:lnTo>
                    <a:pt x="115324" y="24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8621" y="38955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2404" y="357968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5469" y="53875"/>
                  </a:lnTo>
                  <a:lnTo>
                    <a:pt x="94747" y="114962"/>
                  </a:lnTo>
                  <a:lnTo>
                    <a:pt x="107620" y="127134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347440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200042" y="0"/>
                  </a:moveTo>
                  <a:lnTo>
                    <a:pt x="170191" y="56215"/>
                  </a:lnTo>
                  <a:lnTo>
                    <a:pt x="135134" y="114786"/>
                  </a:lnTo>
                  <a:lnTo>
                    <a:pt x="105592" y="166173"/>
                  </a:lnTo>
                  <a:lnTo>
                    <a:pt x="80086" y="218524"/>
                  </a:lnTo>
                  <a:lnTo>
                    <a:pt x="52518" y="273926"/>
                  </a:lnTo>
                  <a:lnTo>
                    <a:pt x="18701" y="33321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7523" y="357968"/>
              <a:ext cx="142221" cy="192496"/>
            </a:xfrm>
            <a:custGeom>
              <a:avLst/>
              <a:gdLst/>
              <a:ahLst/>
              <a:cxnLst/>
              <a:rect l="0" t="0" r="0" b="0"/>
              <a:pathLst>
                <a:path w="142221" h="192496">
                  <a:moveTo>
                    <a:pt x="92321" y="0"/>
                  </a:moveTo>
                  <a:lnTo>
                    <a:pt x="39294" y="14655"/>
                  </a:lnTo>
                  <a:lnTo>
                    <a:pt x="31233" y="20298"/>
                  </a:lnTo>
                  <a:lnTo>
                    <a:pt x="19157" y="35928"/>
                  </a:lnTo>
                  <a:lnTo>
                    <a:pt x="5782" y="64458"/>
                  </a:lnTo>
                  <a:lnTo>
                    <a:pt x="0" y="106317"/>
                  </a:lnTo>
                  <a:lnTo>
                    <a:pt x="3875" y="144585"/>
                  </a:lnTo>
                  <a:lnTo>
                    <a:pt x="12458" y="164086"/>
                  </a:lnTo>
                  <a:lnTo>
                    <a:pt x="18022" y="172562"/>
                  </a:lnTo>
                  <a:lnTo>
                    <a:pt x="33563" y="185099"/>
                  </a:lnTo>
                  <a:lnTo>
                    <a:pt x="42620" y="190080"/>
                  </a:lnTo>
                  <a:lnTo>
                    <a:pt x="62043" y="192495"/>
                  </a:lnTo>
                  <a:lnTo>
                    <a:pt x="81204" y="188499"/>
                  </a:lnTo>
                  <a:lnTo>
                    <a:pt x="97519" y="178924"/>
                  </a:lnTo>
                  <a:lnTo>
                    <a:pt x="119857" y="154790"/>
                  </a:lnTo>
                  <a:lnTo>
                    <a:pt x="135705" y="119824"/>
                  </a:lnTo>
                  <a:lnTo>
                    <a:pt x="142220" y="79827"/>
                  </a:lnTo>
                  <a:lnTo>
                    <a:pt x="137505" y="55366"/>
                  </a:lnTo>
                  <a:lnTo>
                    <a:pt x="132972" y="43930"/>
                  </a:lnTo>
                  <a:lnTo>
                    <a:pt x="118577" y="28103"/>
                  </a:lnTo>
                  <a:lnTo>
                    <a:pt x="101651" y="18340"/>
                  </a:lnTo>
                  <a:lnTo>
                    <a:pt x="7126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9045" y="357968"/>
              <a:ext cx="153683" cy="191072"/>
            </a:xfrm>
            <a:custGeom>
              <a:avLst/>
              <a:gdLst/>
              <a:ahLst/>
              <a:cxnLst/>
              <a:rect l="0" t="0" r="0" b="0"/>
              <a:pathLst>
                <a:path w="153683" h="191072">
                  <a:moveTo>
                    <a:pt x="29255" y="31586"/>
                  </a:moveTo>
                  <a:lnTo>
                    <a:pt x="13614" y="49567"/>
                  </a:lnTo>
                  <a:lnTo>
                    <a:pt x="5536" y="66484"/>
                  </a:lnTo>
                  <a:lnTo>
                    <a:pt x="0" y="106917"/>
                  </a:lnTo>
                  <a:lnTo>
                    <a:pt x="3949" y="144763"/>
                  </a:lnTo>
                  <a:lnTo>
                    <a:pt x="12549" y="164165"/>
                  </a:lnTo>
                  <a:lnTo>
                    <a:pt x="18118" y="172615"/>
                  </a:lnTo>
                  <a:lnTo>
                    <a:pt x="33664" y="185122"/>
                  </a:lnTo>
                  <a:lnTo>
                    <a:pt x="42723" y="190096"/>
                  </a:lnTo>
                  <a:lnTo>
                    <a:pt x="52272" y="191071"/>
                  </a:lnTo>
                  <a:lnTo>
                    <a:pt x="72240" y="185916"/>
                  </a:lnTo>
                  <a:lnTo>
                    <a:pt x="112485" y="163543"/>
                  </a:lnTo>
                  <a:lnTo>
                    <a:pt x="129027" y="150285"/>
                  </a:lnTo>
                  <a:lnTo>
                    <a:pt x="145905" y="124078"/>
                  </a:lnTo>
                  <a:lnTo>
                    <a:pt x="153682" y="75376"/>
                  </a:lnTo>
                  <a:lnTo>
                    <a:pt x="152099" y="26934"/>
                  </a:lnTo>
                  <a:lnTo>
                    <a:pt x="1450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85" y="322085"/>
              <a:ext cx="144590" cy="433626"/>
            </a:xfrm>
            <a:custGeom>
              <a:avLst/>
              <a:gdLst/>
              <a:ahLst/>
              <a:cxnLst/>
              <a:rect l="0" t="0" r="0" b="0"/>
              <a:pathLst>
                <a:path w="144590" h="433626">
                  <a:moveTo>
                    <a:pt x="20998" y="162225"/>
                  </a:moveTo>
                  <a:lnTo>
                    <a:pt x="13762" y="189781"/>
                  </a:lnTo>
                  <a:lnTo>
                    <a:pt x="11120" y="246004"/>
                  </a:lnTo>
                  <a:lnTo>
                    <a:pt x="16187" y="302517"/>
                  </a:lnTo>
                  <a:lnTo>
                    <a:pt x="20048" y="358740"/>
                  </a:lnTo>
                  <a:lnTo>
                    <a:pt x="20810" y="414906"/>
                  </a:lnTo>
                  <a:lnTo>
                    <a:pt x="20873" y="428945"/>
                  </a:lnTo>
                  <a:lnTo>
                    <a:pt x="19745" y="433625"/>
                  </a:lnTo>
                  <a:lnTo>
                    <a:pt x="17823" y="432066"/>
                  </a:lnTo>
                  <a:lnTo>
                    <a:pt x="13738" y="417855"/>
                  </a:lnTo>
                  <a:lnTo>
                    <a:pt x="11115" y="367485"/>
                  </a:lnTo>
                  <a:lnTo>
                    <a:pt x="7541" y="318579"/>
                  </a:lnTo>
                  <a:lnTo>
                    <a:pt x="2193" y="267044"/>
                  </a:lnTo>
                  <a:lnTo>
                    <a:pt x="608" y="214730"/>
                  </a:lnTo>
                  <a:lnTo>
                    <a:pt x="139" y="165304"/>
                  </a:lnTo>
                  <a:lnTo>
                    <a:pt x="0" y="117904"/>
                  </a:lnTo>
                  <a:lnTo>
                    <a:pt x="5542" y="55075"/>
                  </a:lnTo>
                  <a:lnTo>
                    <a:pt x="14599" y="17393"/>
                  </a:lnTo>
                  <a:lnTo>
                    <a:pt x="21411" y="9519"/>
                  </a:lnTo>
                  <a:lnTo>
                    <a:pt x="41459" y="769"/>
                  </a:lnTo>
                  <a:lnTo>
                    <a:pt x="62847" y="0"/>
                  </a:lnTo>
                  <a:lnTo>
                    <a:pt x="82881" y="4727"/>
                  </a:lnTo>
                  <a:lnTo>
                    <a:pt x="99584" y="14627"/>
                  </a:lnTo>
                  <a:lnTo>
                    <a:pt x="122142" y="38944"/>
                  </a:lnTo>
                  <a:lnTo>
                    <a:pt x="138054" y="68376"/>
                  </a:lnTo>
                  <a:lnTo>
                    <a:pt x="144589" y="104912"/>
                  </a:lnTo>
                  <a:lnTo>
                    <a:pt x="140936" y="139785"/>
                  </a:lnTo>
                  <a:lnTo>
                    <a:pt x="129286" y="158491"/>
                  </a:lnTo>
                  <a:lnTo>
                    <a:pt x="112410" y="173434"/>
                  </a:lnTo>
                  <a:lnTo>
                    <a:pt x="83178" y="187253"/>
                  </a:lnTo>
                  <a:lnTo>
                    <a:pt x="42055" y="193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40224" y="334841"/>
              <a:ext cx="197186" cy="223170"/>
            </a:xfrm>
            <a:custGeom>
              <a:avLst/>
              <a:gdLst/>
              <a:ahLst/>
              <a:cxnLst/>
              <a:rect l="0" t="0" r="0" b="0"/>
              <a:pathLst>
                <a:path w="197186" h="223170">
                  <a:moveTo>
                    <a:pt x="123485" y="128412"/>
                  </a:moveTo>
                  <a:lnTo>
                    <a:pt x="120366" y="79482"/>
                  </a:lnTo>
                  <a:lnTo>
                    <a:pt x="108913" y="37875"/>
                  </a:lnTo>
                  <a:lnTo>
                    <a:pt x="103242" y="25940"/>
                  </a:lnTo>
                  <a:lnTo>
                    <a:pt x="87582" y="9560"/>
                  </a:lnTo>
                  <a:lnTo>
                    <a:pt x="78493" y="3554"/>
                  </a:lnTo>
                  <a:lnTo>
                    <a:pt x="59035" y="0"/>
                  </a:lnTo>
                  <a:lnTo>
                    <a:pt x="48933" y="690"/>
                  </a:lnTo>
                  <a:lnTo>
                    <a:pt x="39859" y="5830"/>
                  </a:lnTo>
                  <a:lnTo>
                    <a:pt x="23537" y="24018"/>
                  </a:lnTo>
                  <a:lnTo>
                    <a:pt x="6784" y="54977"/>
                  </a:lnTo>
                  <a:lnTo>
                    <a:pt x="0" y="97555"/>
                  </a:lnTo>
                  <a:lnTo>
                    <a:pt x="4652" y="124057"/>
                  </a:lnTo>
                  <a:lnTo>
                    <a:pt x="26703" y="169666"/>
                  </a:lnTo>
                  <a:lnTo>
                    <a:pt x="35567" y="176972"/>
                  </a:lnTo>
                  <a:lnTo>
                    <a:pt x="57894" y="185089"/>
                  </a:lnTo>
                  <a:lnTo>
                    <a:pt x="68060" y="184914"/>
                  </a:lnTo>
                  <a:lnTo>
                    <a:pt x="85594" y="178481"/>
                  </a:lnTo>
                  <a:lnTo>
                    <a:pt x="98066" y="164703"/>
                  </a:lnTo>
                  <a:lnTo>
                    <a:pt x="106339" y="145711"/>
                  </a:lnTo>
                  <a:lnTo>
                    <a:pt x="111650" y="95391"/>
                  </a:lnTo>
                  <a:lnTo>
                    <a:pt x="112376" y="77472"/>
                  </a:lnTo>
                  <a:lnTo>
                    <a:pt x="124376" y="135881"/>
                  </a:lnTo>
                  <a:lnTo>
                    <a:pt x="132070" y="163317"/>
                  </a:lnTo>
                  <a:lnTo>
                    <a:pt x="156074" y="199995"/>
                  </a:lnTo>
                  <a:lnTo>
                    <a:pt x="169554" y="212869"/>
                  </a:lnTo>
                  <a:lnTo>
                    <a:pt x="197185" y="223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7937" y="368497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4573" y="42692"/>
                  </a:lnTo>
                  <a:lnTo>
                    <a:pt x="49879" y="9388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26880" y="368497"/>
              <a:ext cx="200043" cy="431669"/>
            </a:xfrm>
            <a:custGeom>
              <a:avLst/>
              <a:gdLst/>
              <a:ahLst/>
              <a:cxnLst/>
              <a:rect l="0" t="0" r="0" b="0"/>
              <a:pathLst>
                <a:path w="200043" h="431669">
                  <a:moveTo>
                    <a:pt x="200042" y="0"/>
                  </a:moveTo>
                  <a:lnTo>
                    <a:pt x="162956" y="63450"/>
                  </a:lnTo>
                  <a:lnTo>
                    <a:pt x="135241" y="110957"/>
                  </a:lnTo>
                  <a:lnTo>
                    <a:pt x="97554" y="170053"/>
                  </a:lnTo>
                  <a:lnTo>
                    <a:pt x="77648" y="200515"/>
                  </a:lnTo>
                  <a:lnTo>
                    <a:pt x="49264" y="253427"/>
                  </a:lnTo>
                  <a:lnTo>
                    <a:pt x="26672" y="304563"/>
                  </a:lnTo>
                  <a:lnTo>
                    <a:pt x="7297" y="366779"/>
                  </a:lnTo>
                  <a:lnTo>
                    <a:pt x="961" y="41988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331940" y="63171"/>
            <a:ext cx="5624118" cy="821223"/>
            <a:chOff x="3331940" y="63171"/>
            <a:chExt cx="5624118" cy="821223"/>
          </a:xfrm>
        </p:grpSpPr>
        <p:sp>
          <p:nvSpPr>
            <p:cNvPr id="16" name="Freeform 15"/>
            <p:cNvSpPr/>
            <p:nvPr/>
          </p:nvSpPr>
          <p:spPr>
            <a:xfrm>
              <a:off x="3331940" y="106320"/>
              <a:ext cx="208723" cy="215361"/>
            </a:xfrm>
            <a:custGeom>
              <a:avLst/>
              <a:gdLst/>
              <a:ahLst/>
              <a:cxnLst/>
              <a:rect l="0" t="0" r="0" b="0"/>
              <a:pathLst>
                <a:path w="208723" h="215361">
                  <a:moveTo>
                    <a:pt x="184578" y="30550"/>
                  </a:moveTo>
                  <a:lnTo>
                    <a:pt x="166597" y="14909"/>
                  </a:lnTo>
                  <a:lnTo>
                    <a:pt x="149680" y="6831"/>
                  </a:lnTo>
                  <a:lnTo>
                    <a:pt x="88461" y="0"/>
                  </a:lnTo>
                  <a:lnTo>
                    <a:pt x="50424" y="2391"/>
                  </a:lnTo>
                  <a:lnTo>
                    <a:pt x="29028" y="8676"/>
                  </a:lnTo>
                  <a:lnTo>
                    <a:pt x="11719" y="19269"/>
                  </a:lnTo>
                  <a:lnTo>
                    <a:pt x="6168" y="27708"/>
                  </a:lnTo>
                  <a:lnTo>
                    <a:pt x="0" y="49564"/>
                  </a:lnTo>
                  <a:lnTo>
                    <a:pt x="694" y="59604"/>
                  </a:lnTo>
                  <a:lnTo>
                    <a:pt x="7705" y="76998"/>
                  </a:lnTo>
                  <a:lnTo>
                    <a:pt x="21740" y="89408"/>
                  </a:lnTo>
                  <a:lnTo>
                    <a:pt x="40846" y="97653"/>
                  </a:lnTo>
                  <a:lnTo>
                    <a:pt x="76740" y="101125"/>
                  </a:lnTo>
                  <a:lnTo>
                    <a:pt x="120902" y="98650"/>
                  </a:lnTo>
                  <a:lnTo>
                    <a:pt x="163421" y="108733"/>
                  </a:lnTo>
                  <a:lnTo>
                    <a:pt x="189488" y="124165"/>
                  </a:lnTo>
                  <a:lnTo>
                    <a:pt x="201578" y="140007"/>
                  </a:lnTo>
                  <a:lnTo>
                    <a:pt x="206440" y="149145"/>
                  </a:lnTo>
                  <a:lnTo>
                    <a:pt x="208722" y="168657"/>
                  </a:lnTo>
                  <a:lnTo>
                    <a:pt x="204667" y="187857"/>
                  </a:lnTo>
                  <a:lnTo>
                    <a:pt x="195066" y="204189"/>
                  </a:lnTo>
                  <a:lnTo>
                    <a:pt x="186891" y="209481"/>
                  </a:lnTo>
                  <a:lnTo>
                    <a:pt x="165329" y="215360"/>
                  </a:lnTo>
                  <a:lnTo>
                    <a:pt x="132471" y="213080"/>
                  </a:lnTo>
                  <a:lnTo>
                    <a:pt x="82483" y="201668"/>
                  </a:lnTo>
                  <a:lnTo>
                    <a:pt x="58236" y="199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6172" y="63171"/>
              <a:ext cx="16119" cy="273741"/>
            </a:xfrm>
            <a:custGeom>
              <a:avLst/>
              <a:gdLst/>
              <a:ahLst/>
              <a:cxnLst/>
              <a:rect l="0" t="0" r="0" b="0"/>
              <a:pathLst>
                <a:path w="16119" h="273741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131" y="122569"/>
                  </a:lnTo>
                  <a:lnTo>
                    <a:pt x="5454" y="174747"/>
                  </a:lnTo>
                  <a:lnTo>
                    <a:pt x="11152" y="228710"/>
                  </a:lnTo>
                  <a:lnTo>
                    <a:pt x="16118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4487" y="16845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3" y="48931"/>
                  </a:lnTo>
                  <a:lnTo>
                    <a:pt x="11178" y="99896"/>
                  </a:lnTo>
                  <a:lnTo>
                    <a:pt x="10721" y="159451"/>
                  </a:lnTo>
                  <a:lnTo>
                    <a:pt x="10585" y="221550"/>
                  </a:lnTo>
                  <a:lnTo>
                    <a:pt x="10545" y="284404"/>
                  </a:lnTo>
                  <a:lnTo>
                    <a:pt x="10533" y="341241"/>
                  </a:lnTo>
                  <a:lnTo>
                    <a:pt x="9361" y="36808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6940" y="178984"/>
              <a:ext cx="250719" cy="225673"/>
            </a:xfrm>
            <a:custGeom>
              <a:avLst/>
              <a:gdLst/>
              <a:ahLst/>
              <a:cxnLst/>
              <a:rect l="0" t="0" r="0" b="0"/>
              <a:pathLst>
                <a:path w="250719" h="225673">
                  <a:moveTo>
                    <a:pt x="250718" y="157927"/>
                  </a:moveTo>
                  <a:lnTo>
                    <a:pt x="233950" y="152338"/>
                  </a:lnTo>
                  <a:lnTo>
                    <a:pt x="216359" y="152714"/>
                  </a:lnTo>
                  <a:lnTo>
                    <a:pt x="196843" y="157950"/>
                  </a:lnTo>
                  <a:lnTo>
                    <a:pt x="139681" y="186931"/>
                  </a:lnTo>
                  <a:lnTo>
                    <a:pt x="82891" y="209768"/>
                  </a:lnTo>
                  <a:lnTo>
                    <a:pt x="29702" y="225672"/>
                  </a:lnTo>
                  <a:lnTo>
                    <a:pt x="8599" y="223911"/>
                  </a:lnTo>
                  <a:lnTo>
                    <a:pt x="2738" y="218294"/>
                  </a:lnTo>
                  <a:lnTo>
                    <a:pt x="0" y="209870"/>
                  </a:lnTo>
                  <a:lnTo>
                    <a:pt x="1736" y="178777"/>
                  </a:lnTo>
                  <a:lnTo>
                    <a:pt x="18392" y="131240"/>
                  </a:lnTo>
                  <a:lnTo>
                    <a:pt x="51046" y="74345"/>
                  </a:lnTo>
                  <a:lnTo>
                    <a:pt x="76245" y="23482"/>
                  </a:lnTo>
                  <a:lnTo>
                    <a:pt x="822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32414" y="51589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00983" y="196810"/>
              <a:ext cx="206344" cy="392786"/>
            </a:xfrm>
            <a:custGeom>
              <a:avLst/>
              <a:gdLst/>
              <a:ahLst/>
              <a:cxnLst/>
              <a:rect l="0" t="0" r="0" b="0"/>
              <a:pathLst>
                <a:path w="206344" h="392786">
                  <a:moveTo>
                    <a:pt x="178872" y="129573"/>
                  </a:moveTo>
                  <a:lnTo>
                    <a:pt x="173282" y="70956"/>
                  </a:lnTo>
                  <a:lnTo>
                    <a:pt x="164299" y="50489"/>
                  </a:lnTo>
                  <a:lnTo>
                    <a:pt x="139468" y="18285"/>
                  </a:lnTo>
                  <a:lnTo>
                    <a:pt x="113384" y="2102"/>
                  </a:lnTo>
                  <a:lnTo>
                    <a:pt x="87375" y="0"/>
                  </a:lnTo>
                  <a:lnTo>
                    <a:pt x="72250" y="1077"/>
                  </a:lnTo>
                  <a:lnTo>
                    <a:pt x="46086" y="11632"/>
                  </a:lnTo>
                  <a:lnTo>
                    <a:pt x="23930" y="29192"/>
                  </a:lnTo>
                  <a:lnTo>
                    <a:pt x="6283" y="52594"/>
                  </a:lnTo>
                  <a:lnTo>
                    <a:pt x="0" y="81712"/>
                  </a:lnTo>
                  <a:lnTo>
                    <a:pt x="2277" y="111811"/>
                  </a:lnTo>
                  <a:lnTo>
                    <a:pt x="11088" y="136887"/>
                  </a:lnTo>
                  <a:lnTo>
                    <a:pt x="25922" y="156610"/>
                  </a:lnTo>
                  <a:lnTo>
                    <a:pt x="44214" y="172005"/>
                  </a:lnTo>
                  <a:lnTo>
                    <a:pt x="64041" y="182747"/>
                  </a:lnTo>
                  <a:lnTo>
                    <a:pt x="106113" y="189782"/>
                  </a:lnTo>
                  <a:lnTo>
                    <a:pt x="132497" y="185188"/>
                  </a:lnTo>
                  <a:lnTo>
                    <a:pt x="163961" y="169448"/>
                  </a:lnTo>
                  <a:lnTo>
                    <a:pt x="195553" y="143169"/>
                  </a:lnTo>
                  <a:lnTo>
                    <a:pt x="200521" y="144486"/>
                  </a:lnTo>
                  <a:lnTo>
                    <a:pt x="203833" y="151213"/>
                  </a:lnTo>
                  <a:lnTo>
                    <a:pt x="206343" y="173116"/>
                  </a:lnTo>
                  <a:lnTo>
                    <a:pt x="201542" y="225305"/>
                  </a:lnTo>
                  <a:lnTo>
                    <a:pt x="200247" y="286263"/>
                  </a:lnTo>
                  <a:lnTo>
                    <a:pt x="199992" y="345054"/>
                  </a:lnTo>
                  <a:lnTo>
                    <a:pt x="199928" y="392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0898" y="250936"/>
              <a:ext cx="281683" cy="434986"/>
            </a:xfrm>
            <a:custGeom>
              <a:avLst/>
              <a:gdLst/>
              <a:ahLst/>
              <a:cxnLst/>
              <a:rect l="0" t="0" r="0" b="0"/>
              <a:pathLst>
                <a:path w="281683" h="434986">
                  <a:moveTo>
                    <a:pt x="50055" y="43861"/>
                  </a:moveTo>
                  <a:lnTo>
                    <a:pt x="10513" y="99521"/>
                  </a:lnTo>
                  <a:lnTo>
                    <a:pt x="6146" y="109044"/>
                  </a:lnTo>
                  <a:lnTo>
                    <a:pt x="3235" y="110713"/>
                  </a:lnTo>
                  <a:lnTo>
                    <a:pt x="1294" y="107146"/>
                  </a:lnTo>
                  <a:lnTo>
                    <a:pt x="0" y="100089"/>
                  </a:lnTo>
                  <a:lnTo>
                    <a:pt x="4802" y="82890"/>
                  </a:lnTo>
                  <a:lnTo>
                    <a:pt x="40175" y="25653"/>
                  </a:lnTo>
                  <a:lnTo>
                    <a:pt x="55023" y="11202"/>
                  </a:lnTo>
                  <a:lnTo>
                    <a:pt x="73320" y="880"/>
                  </a:lnTo>
                  <a:lnTo>
                    <a:pt x="83112" y="0"/>
                  </a:lnTo>
                  <a:lnTo>
                    <a:pt x="103352" y="5260"/>
                  </a:lnTo>
                  <a:lnTo>
                    <a:pt x="120926" y="21636"/>
                  </a:lnTo>
                  <a:lnTo>
                    <a:pt x="151272" y="70277"/>
                  </a:lnTo>
                  <a:lnTo>
                    <a:pt x="170221" y="133351"/>
                  </a:lnTo>
                  <a:lnTo>
                    <a:pt x="174567" y="184760"/>
                  </a:lnTo>
                  <a:lnTo>
                    <a:pt x="174685" y="234698"/>
                  </a:lnTo>
                  <a:lnTo>
                    <a:pt x="164837" y="290438"/>
                  </a:lnTo>
                  <a:lnTo>
                    <a:pt x="151627" y="351491"/>
                  </a:lnTo>
                  <a:lnTo>
                    <a:pt x="129347" y="399036"/>
                  </a:lnTo>
                  <a:lnTo>
                    <a:pt x="116102" y="416576"/>
                  </a:lnTo>
                  <a:lnTo>
                    <a:pt x="96177" y="429051"/>
                  </a:lnTo>
                  <a:lnTo>
                    <a:pt x="84312" y="434015"/>
                  </a:lnTo>
                  <a:lnTo>
                    <a:pt x="72893" y="434985"/>
                  </a:lnTo>
                  <a:lnTo>
                    <a:pt x="50847" y="429824"/>
                  </a:lnTo>
                  <a:lnTo>
                    <a:pt x="24294" y="413764"/>
                  </a:lnTo>
                  <a:lnTo>
                    <a:pt x="18843" y="405107"/>
                  </a:lnTo>
                  <a:lnTo>
                    <a:pt x="12787" y="383010"/>
                  </a:lnTo>
                  <a:lnTo>
                    <a:pt x="14966" y="349850"/>
                  </a:lnTo>
                  <a:lnTo>
                    <a:pt x="26271" y="331545"/>
                  </a:lnTo>
                  <a:lnTo>
                    <a:pt x="34199" y="323388"/>
                  </a:lnTo>
                  <a:lnTo>
                    <a:pt x="55486" y="314325"/>
                  </a:lnTo>
                  <a:lnTo>
                    <a:pt x="79375" y="311466"/>
                  </a:lnTo>
                  <a:lnTo>
                    <a:pt x="101691" y="314095"/>
                  </a:lnTo>
                  <a:lnTo>
                    <a:pt x="144613" y="333721"/>
                  </a:lnTo>
                  <a:lnTo>
                    <a:pt x="206795" y="366701"/>
                  </a:lnTo>
                  <a:lnTo>
                    <a:pt x="233497" y="382973"/>
                  </a:lnTo>
                  <a:lnTo>
                    <a:pt x="281682" y="391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0347" y="126341"/>
              <a:ext cx="114431" cy="515898"/>
            </a:xfrm>
            <a:custGeom>
              <a:avLst/>
              <a:gdLst/>
              <a:ahLst/>
              <a:cxnLst/>
              <a:rect l="0" t="0" r="0" b="0"/>
              <a:pathLst>
                <a:path w="114431" h="515898">
                  <a:moveTo>
                    <a:pt x="61787" y="515897"/>
                  </a:moveTo>
                  <a:lnTo>
                    <a:pt x="53454" y="478419"/>
                  </a:lnTo>
                  <a:lnTo>
                    <a:pt x="51693" y="421406"/>
                  </a:lnTo>
                  <a:lnTo>
                    <a:pt x="45798" y="371046"/>
                  </a:lnTo>
                  <a:lnTo>
                    <a:pt x="33326" y="316099"/>
                  </a:lnTo>
                  <a:lnTo>
                    <a:pt x="19598" y="257585"/>
                  </a:lnTo>
                  <a:lnTo>
                    <a:pt x="5620" y="194771"/>
                  </a:lnTo>
                  <a:lnTo>
                    <a:pt x="0" y="131584"/>
                  </a:lnTo>
                  <a:lnTo>
                    <a:pt x="2009" y="77162"/>
                  </a:lnTo>
                  <a:lnTo>
                    <a:pt x="8313" y="55351"/>
                  </a:lnTo>
                  <a:lnTo>
                    <a:pt x="31424" y="22286"/>
                  </a:lnTo>
                  <a:lnTo>
                    <a:pt x="38036" y="14857"/>
                  </a:lnTo>
                  <a:lnTo>
                    <a:pt x="57860" y="6604"/>
                  </a:lnTo>
                  <a:lnTo>
                    <a:pt x="1144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27378" y="347440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13965" y="23719"/>
                  </a:lnTo>
                  <a:lnTo>
                    <a:pt x="51475" y="420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99841" y="421139"/>
              <a:ext cx="175635" cy="211459"/>
            </a:xfrm>
            <a:custGeom>
              <a:avLst/>
              <a:gdLst/>
              <a:ahLst/>
              <a:cxnLst/>
              <a:rect l="0" t="0" r="0" b="0"/>
              <a:pathLst>
                <a:path w="175635" h="211459">
                  <a:moveTo>
                    <a:pt x="90749" y="42114"/>
                  </a:moveTo>
                  <a:lnTo>
                    <a:pt x="79571" y="30936"/>
                  </a:lnTo>
                  <a:lnTo>
                    <a:pt x="72769" y="28813"/>
                  </a:lnTo>
                  <a:lnTo>
                    <a:pt x="55852" y="29574"/>
                  </a:lnTo>
                  <a:lnTo>
                    <a:pt x="39754" y="36931"/>
                  </a:lnTo>
                  <a:lnTo>
                    <a:pt x="10356" y="60718"/>
                  </a:lnTo>
                  <a:lnTo>
                    <a:pt x="2377" y="80408"/>
                  </a:lnTo>
                  <a:lnTo>
                    <a:pt x="0" y="103588"/>
                  </a:lnTo>
                  <a:lnTo>
                    <a:pt x="2843" y="125588"/>
                  </a:lnTo>
                  <a:lnTo>
                    <a:pt x="16610" y="157704"/>
                  </a:lnTo>
                  <a:lnTo>
                    <a:pt x="41096" y="183858"/>
                  </a:lnTo>
                  <a:lnTo>
                    <a:pt x="76167" y="206425"/>
                  </a:lnTo>
                  <a:lnTo>
                    <a:pt x="102596" y="211458"/>
                  </a:lnTo>
                  <a:lnTo>
                    <a:pt x="127600" y="208625"/>
                  </a:lnTo>
                  <a:lnTo>
                    <a:pt x="146512" y="199567"/>
                  </a:lnTo>
                  <a:lnTo>
                    <a:pt x="170312" y="175725"/>
                  </a:lnTo>
                  <a:lnTo>
                    <a:pt x="175634" y="150240"/>
                  </a:lnTo>
                  <a:lnTo>
                    <a:pt x="169518" y="97398"/>
                  </a:lnTo>
                  <a:lnTo>
                    <a:pt x="154772" y="63954"/>
                  </a:lnTo>
                  <a:lnTo>
                    <a:pt x="125104" y="22085"/>
                  </a:lnTo>
                  <a:lnTo>
                    <a:pt x="111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53761" y="357968"/>
              <a:ext cx="136872" cy="206191"/>
            </a:xfrm>
            <a:custGeom>
              <a:avLst/>
              <a:gdLst/>
              <a:ahLst/>
              <a:cxnLst/>
              <a:rect l="0" t="0" r="0" b="0"/>
              <a:pathLst>
                <a:path w="136872" h="206191">
                  <a:moveTo>
                    <a:pt x="0" y="84228"/>
                  </a:moveTo>
                  <a:lnTo>
                    <a:pt x="24047" y="102209"/>
                  </a:lnTo>
                  <a:lnTo>
                    <a:pt x="66635" y="157412"/>
                  </a:lnTo>
                  <a:lnTo>
                    <a:pt x="91628" y="191838"/>
                  </a:lnTo>
                  <a:lnTo>
                    <a:pt x="96180" y="201592"/>
                  </a:lnTo>
                  <a:lnTo>
                    <a:pt x="95706" y="205754"/>
                  </a:lnTo>
                  <a:lnTo>
                    <a:pt x="91880" y="206190"/>
                  </a:lnTo>
                  <a:lnTo>
                    <a:pt x="85820" y="204141"/>
                  </a:lnTo>
                  <a:lnTo>
                    <a:pt x="66113" y="184489"/>
                  </a:lnTo>
                  <a:lnTo>
                    <a:pt x="51045" y="156439"/>
                  </a:lnTo>
                  <a:lnTo>
                    <a:pt x="44760" y="120312"/>
                  </a:lnTo>
                  <a:lnTo>
                    <a:pt x="48488" y="85561"/>
                  </a:lnTo>
                  <a:lnTo>
                    <a:pt x="57035" y="66883"/>
                  </a:lnTo>
                  <a:lnTo>
                    <a:pt x="81586" y="3582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0224" y="231626"/>
              <a:ext cx="10492" cy="379027"/>
            </a:xfrm>
            <a:custGeom>
              <a:avLst/>
              <a:gdLst/>
              <a:ahLst/>
              <a:cxnLst/>
              <a:rect l="0" t="0" r="0" b="0"/>
              <a:pathLst>
                <a:path w="10492" h="379027">
                  <a:moveTo>
                    <a:pt x="10491" y="0"/>
                  </a:moveTo>
                  <a:lnTo>
                    <a:pt x="4902" y="62093"/>
                  </a:lnTo>
                  <a:lnTo>
                    <a:pt x="1426" y="116794"/>
                  </a:lnTo>
                  <a:lnTo>
                    <a:pt x="396" y="179275"/>
                  </a:lnTo>
                  <a:lnTo>
                    <a:pt x="91" y="242242"/>
                  </a:lnTo>
                  <a:lnTo>
                    <a:pt x="0" y="294174"/>
                  </a:lnTo>
                  <a:lnTo>
                    <a:pt x="7205" y="350134"/>
                  </a:lnTo>
                  <a:lnTo>
                    <a:pt x="1049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1727" y="257363"/>
              <a:ext cx="341714" cy="392520"/>
            </a:xfrm>
            <a:custGeom>
              <a:avLst/>
              <a:gdLst/>
              <a:ahLst/>
              <a:cxnLst/>
              <a:rect l="0" t="0" r="0" b="0"/>
              <a:pathLst>
                <a:path w="341714" h="392520">
                  <a:moveTo>
                    <a:pt x="25858" y="5849"/>
                  </a:moveTo>
                  <a:lnTo>
                    <a:pt x="7900" y="69277"/>
                  </a:lnTo>
                  <a:lnTo>
                    <a:pt x="0" y="93662"/>
                  </a:lnTo>
                  <a:lnTo>
                    <a:pt x="24789" y="36342"/>
                  </a:lnTo>
                  <a:lnTo>
                    <a:pt x="49718" y="11114"/>
                  </a:lnTo>
                  <a:lnTo>
                    <a:pt x="72337" y="2340"/>
                  </a:lnTo>
                  <a:lnTo>
                    <a:pt x="84920" y="0"/>
                  </a:lnTo>
                  <a:lnTo>
                    <a:pt x="105141" y="3639"/>
                  </a:lnTo>
                  <a:lnTo>
                    <a:pt x="121926" y="14226"/>
                  </a:lnTo>
                  <a:lnTo>
                    <a:pt x="158930" y="59595"/>
                  </a:lnTo>
                  <a:lnTo>
                    <a:pt x="178833" y="110399"/>
                  </a:lnTo>
                  <a:lnTo>
                    <a:pt x="189207" y="158619"/>
                  </a:lnTo>
                  <a:lnTo>
                    <a:pt x="192801" y="208782"/>
                  </a:lnTo>
                  <a:lnTo>
                    <a:pt x="190896" y="265127"/>
                  </a:lnTo>
                  <a:lnTo>
                    <a:pt x="175147" y="321186"/>
                  </a:lnTo>
                  <a:lnTo>
                    <a:pt x="151187" y="360596"/>
                  </a:lnTo>
                  <a:lnTo>
                    <a:pt x="136542" y="375254"/>
                  </a:lnTo>
                  <a:lnTo>
                    <a:pt x="118335" y="385668"/>
                  </a:lnTo>
                  <a:lnTo>
                    <a:pt x="82764" y="392519"/>
                  </a:lnTo>
                  <a:lnTo>
                    <a:pt x="62459" y="387882"/>
                  </a:lnTo>
                  <a:lnTo>
                    <a:pt x="53768" y="383370"/>
                  </a:lnTo>
                  <a:lnTo>
                    <a:pt x="40992" y="365879"/>
                  </a:lnTo>
                  <a:lnTo>
                    <a:pt x="35947" y="354663"/>
                  </a:lnTo>
                  <a:lnTo>
                    <a:pt x="33462" y="332843"/>
                  </a:lnTo>
                  <a:lnTo>
                    <a:pt x="37426" y="312617"/>
                  </a:lnTo>
                  <a:lnTo>
                    <a:pt x="46987" y="295828"/>
                  </a:lnTo>
                  <a:lnTo>
                    <a:pt x="71113" y="273223"/>
                  </a:lnTo>
                  <a:lnTo>
                    <a:pt x="81764" y="269496"/>
                  </a:lnTo>
                  <a:lnTo>
                    <a:pt x="106078" y="268475"/>
                  </a:lnTo>
                  <a:lnTo>
                    <a:pt x="162201" y="280437"/>
                  </a:lnTo>
                  <a:lnTo>
                    <a:pt x="217641" y="297249"/>
                  </a:lnTo>
                  <a:lnTo>
                    <a:pt x="262577" y="305359"/>
                  </a:lnTo>
                  <a:lnTo>
                    <a:pt x="314037" y="301924"/>
                  </a:lnTo>
                  <a:lnTo>
                    <a:pt x="341713" y="300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6222" y="452725"/>
              <a:ext cx="162375" cy="160529"/>
            </a:xfrm>
            <a:custGeom>
              <a:avLst/>
              <a:gdLst/>
              <a:ahLst/>
              <a:cxnLst/>
              <a:rect l="0" t="0" r="0" b="0"/>
              <a:pathLst>
                <a:path w="162375" h="160529">
                  <a:moveTo>
                    <a:pt x="92016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4716" y="121332"/>
                  </a:lnTo>
                  <a:lnTo>
                    <a:pt x="9250" y="130021"/>
                  </a:lnTo>
                  <a:lnTo>
                    <a:pt x="23646" y="142795"/>
                  </a:lnTo>
                  <a:lnTo>
                    <a:pt x="67072" y="160528"/>
                  </a:lnTo>
                  <a:lnTo>
                    <a:pt x="90288" y="158693"/>
                  </a:lnTo>
                  <a:lnTo>
                    <a:pt x="133788" y="138451"/>
                  </a:lnTo>
                  <a:lnTo>
                    <a:pt x="148796" y="119246"/>
                  </a:lnTo>
                  <a:lnTo>
                    <a:pt x="158196" y="95112"/>
                  </a:lnTo>
                  <a:lnTo>
                    <a:pt x="162374" y="68788"/>
                  </a:lnTo>
                  <a:lnTo>
                    <a:pt x="157992" y="47730"/>
                  </a:lnTo>
                  <a:lnTo>
                    <a:pt x="14465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11938" y="452725"/>
              <a:ext cx="178985" cy="168457"/>
            </a:xfrm>
            <a:custGeom>
              <a:avLst/>
              <a:gdLst/>
              <a:ahLst/>
              <a:cxnLst/>
              <a:rect l="0" t="0" r="0" b="0"/>
              <a:pathLst>
                <a:path w="178985" h="168457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2949" y="9273"/>
                  </a:lnTo>
                  <a:lnTo>
                    <a:pt x="166477" y="4901"/>
                  </a:lnTo>
                  <a:lnTo>
                    <a:pt x="171817" y="6777"/>
                  </a:lnTo>
                  <a:lnTo>
                    <a:pt x="173036" y="11537"/>
                  </a:lnTo>
                  <a:lnTo>
                    <a:pt x="171509" y="18220"/>
                  </a:lnTo>
                  <a:lnTo>
                    <a:pt x="160454" y="31884"/>
                  </a:lnTo>
                  <a:lnTo>
                    <a:pt x="108942" y="89801"/>
                  </a:lnTo>
                  <a:lnTo>
                    <a:pt x="87781" y="111875"/>
                  </a:lnTo>
                  <a:lnTo>
                    <a:pt x="84257" y="120207"/>
                  </a:lnTo>
                  <a:lnTo>
                    <a:pt x="83461" y="138823"/>
                  </a:lnTo>
                  <a:lnTo>
                    <a:pt x="88396" y="145191"/>
                  </a:lnTo>
                  <a:lnTo>
                    <a:pt x="106358" y="152267"/>
                  </a:lnTo>
                  <a:lnTo>
                    <a:pt x="160162" y="165515"/>
                  </a:lnTo>
                  <a:lnTo>
                    <a:pt x="17898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27792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60998" y="497766"/>
              <a:ext cx="175143" cy="179096"/>
            </a:xfrm>
            <a:custGeom>
              <a:avLst/>
              <a:gdLst/>
              <a:ahLst/>
              <a:cxnLst/>
              <a:rect l="0" t="0" r="0" b="0"/>
              <a:pathLst>
                <a:path w="175143" h="179096">
                  <a:moveTo>
                    <a:pt x="119520" y="18130"/>
                  </a:moveTo>
                  <a:lnTo>
                    <a:pt x="102752" y="6952"/>
                  </a:lnTo>
                  <a:lnTo>
                    <a:pt x="69968" y="0"/>
                  </a:lnTo>
                  <a:lnTo>
                    <a:pt x="47194" y="4613"/>
                  </a:lnTo>
                  <a:lnTo>
                    <a:pt x="36208" y="9119"/>
                  </a:lnTo>
                  <a:lnTo>
                    <a:pt x="20881" y="23484"/>
                  </a:lnTo>
                  <a:lnTo>
                    <a:pt x="1510" y="61301"/>
                  </a:lnTo>
                  <a:lnTo>
                    <a:pt x="0" y="84890"/>
                  </a:lnTo>
                  <a:lnTo>
                    <a:pt x="8563" y="132573"/>
                  </a:lnTo>
                  <a:lnTo>
                    <a:pt x="21073" y="151272"/>
                  </a:lnTo>
                  <a:lnTo>
                    <a:pt x="38331" y="166211"/>
                  </a:lnTo>
                  <a:lnTo>
                    <a:pt x="57699" y="176751"/>
                  </a:lnTo>
                  <a:lnTo>
                    <a:pt x="78006" y="179095"/>
                  </a:lnTo>
                  <a:lnTo>
                    <a:pt x="119638" y="171068"/>
                  </a:lnTo>
                  <a:lnTo>
                    <a:pt x="137510" y="158632"/>
                  </a:lnTo>
                  <a:lnTo>
                    <a:pt x="152082" y="141407"/>
                  </a:lnTo>
                  <a:lnTo>
                    <a:pt x="174877" y="91426"/>
                  </a:lnTo>
                  <a:lnTo>
                    <a:pt x="175142" y="81032"/>
                  </a:lnTo>
                  <a:lnTo>
                    <a:pt x="158285" y="28623"/>
                  </a:lnTo>
                  <a:lnTo>
                    <a:pt x="151177" y="16944"/>
                  </a:lnTo>
                  <a:lnTo>
                    <a:pt x="140577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9650" y="186705"/>
              <a:ext cx="108797" cy="455534"/>
            </a:xfrm>
            <a:custGeom>
              <a:avLst/>
              <a:gdLst/>
              <a:ahLst/>
              <a:cxnLst/>
              <a:rect l="0" t="0" r="0" b="0"/>
              <a:pathLst>
                <a:path w="108797" h="455534">
                  <a:moveTo>
                    <a:pt x="87738" y="455533"/>
                  </a:moveTo>
                  <a:lnTo>
                    <a:pt x="76285" y="395149"/>
                  </a:lnTo>
                  <a:lnTo>
                    <a:pt x="62989" y="333901"/>
                  </a:lnTo>
                  <a:lnTo>
                    <a:pt x="49098" y="273536"/>
                  </a:lnTo>
                  <a:lnTo>
                    <a:pt x="31582" y="214367"/>
                  </a:lnTo>
                  <a:lnTo>
                    <a:pt x="14038" y="154626"/>
                  </a:lnTo>
                  <a:lnTo>
                    <a:pt x="0" y="94928"/>
                  </a:lnTo>
                  <a:lnTo>
                    <a:pt x="650" y="52199"/>
                  </a:lnTo>
                  <a:lnTo>
                    <a:pt x="8479" y="30219"/>
                  </a:lnTo>
                  <a:lnTo>
                    <a:pt x="13841" y="21082"/>
                  </a:lnTo>
                  <a:lnTo>
                    <a:pt x="29160" y="7810"/>
                  </a:lnTo>
                  <a:lnTo>
                    <a:pt x="38157" y="2633"/>
                  </a:lnTo>
                  <a:lnTo>
                    <a:pt x="57514" y="0"/>
                  </a:lnTo>
                  <a:lnTo>
                    <a:pt x="85022" y="5095"/>
                  </a:lnTo>
                  <a:lnTo>
                    <a:pt x="108796" y="13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3161" y="4000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2785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70073" y="536953"/>
              <a:ext cx="149680" cy="237162"/>
            </a:xfrm>
            <a:custGeom>
              <a:avLst/>
              <a:gdLst/>
              <a:ahLst/>
              <a:cxnLst/>
              <a:rect l="0" t="0" r="0" b="0"/>
              <a:pathLst>
                <a:path w="149680" h="237162">
                  <a:moveTo>
                    <a:pt x="94756" y="0"/>
                  </a:moveTo>
                  <a:lnTo>
                    <a:pt x="97875" y="54144"/>
                  </a:lnTo>
                  <a:lnTo>
                    <a:pt x="114999" y="114680"/>
                  </a:lnTo>
                  <a:lnTo>
                    <a:pt x="139742" y="173388"/>
                  </a:lnTo>
                  <a:lnTo>
                    <a:pt x="149065" y="197554"/>
                  </a:lnTo>
                  <a:lnTo>
                    <a:pt x="149679" y="207742"/>
                  </a:lnTo>
                  <a:lnTo>
                    <a:pt x="144123" y="225301"/>
                  </a:lnTo>
                  <a:lnTo>
                    <a:pt x="137025" y="230919"/>
                  </a:lnTo>
                  <a:lnTo>
                    <a:pt x="116662" y="237161"/>
                  </a:lnTo>
                  <a:lnTo>
                    <a:pt x="57043" y="23316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43772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64525" y="463253"/>
              <a:ext cx="109041" cy="151418"/>
            </a:xfrm>
            <a:custGeom>
              <a:avLst/>
              <a:gdLst/>
              <a:ahLst/>
              <a:cxnLst/>
              <a:rect l="0" t="0" r="0" b="0"/>
              <a:pathLst>
                <a:path w="109041" h="151418">
                  <a:moveTo>
                    <a:pt x="5589" y="52643"/>
                  </a:moveTo>
                  <a:lnTo>
                    <a:pt x="0" y="69410"/>
                  </a:lnTo>
                  <a:lnTo>
                    <a:pt x="2113" y="102195"/>
                  </a:lnTo>
                  <a:lnTo>
                    <a:pt x="15737" y="135955"/>
                  </a:lnTo>
                  <a:lnTo>
                    <a:pt x="24053" y="143279"/>
                  </a:lnTo>
                  <a:lnTo>
                    <a:pt x="45770" y="151417"/>
                  </a:lnTo>
                  <a:lnTo>
                    <a:pt x="67901" y="148795"/>
                  </a:lnTo>
                  <a:lnTo>
                    <a:pt x="78716" y="144820"/>
                  </a:lnTo>
                  <a:lnTo>
                    <a:pt x="93852" y="131045"/>
                  </a:lnTo>
                  <a:lnTo>
                    <a:pt x="99526" y="122459"/>
                  </a:lnTo>
                  <a:lnTo>
                    <a:pt x="107512" y="88017"/>
                  </a:lnTo>
                  <a:lnTo>
                    <a:pt x="109040" y="36797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70155" y="50536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8617"/>
                  </a:lnTo>
                  <a:lnTo>
                    <a:pt x="8406" y="10321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80684" y="37902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48415" y="470520"/>
              <a:ext cx="142839" cy="164270"/>
            </a:xfrm>
            <a:custGeom>
              <a:avLst/>
              <a:gdLst/>
              <a:ahLst/>
              <a:cxnLst/>
              <a:rect l="0" t="0" r="0" b="0"/>
              <a:pathLst>
                <a:path w="142839" h="164270">
                  <a:moveTo>
                    <a:pt x="100725" y="34847"/>
                  </a:moveTo>
                  <a:lnTo>
                    <a:pt x="95135" y="18080"/>
                  </a:lnTo>
                  <a:lnTo>
                    <a:pt x="83033" y="6728"/>
                  </a:lnTo>
                  <a:lnTo>
                    <a:pt x="74892" y="2063"/>
                  </a:lnTo>
                  <a:lnTo>
                    <a:pt x="53369" y="0"/>
                  </a:lnTo>
                  <a:lnTo>
                    <a:pt x="41078" y="1087"/>
                  </a:lnTo>
                  <a:lnTo>
                    <a:pt x="21182" y="11654"/>
                  </a:lnTo>
                  <a:lnTo>
                    <a:pt x="12601" y="19385"/>
                  </a:lnTo>
                  <a:lnTo>
                    <a:pt x="3067" y="40453"/>
                  </a:lnTo>
                  <a:lnTo>
                    <a:pt x="0" y="64245"/>
                  </a:lnTo>
                  <a:lnTo>
                    <a:pt x="2536" y="86518"/>
                  </a:lnTo>
                  <a:lnTo>
                    <a:pt x="16130" y="118787"/>
                  </a:lnTo>
                  <a:lnTo>
                    <a:pt x="34975" y="144986"/>
                  </a:lnTo>
                  <a:lnTo>
                    <a:pt x="60966" y="161978"/>
                  </a:lnTo>
                  <a:lnTo>
                    <a:pt x="80715" y="164269"/>
                  </a:lnTo>
                  <a:lnTo>
                    <a:pt x="100020" y="160219"/>
                  </a:lnTo>
                  <a:lnTo>
                    <a:pt x="142838" y="12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26998" y="430741"/>
              <a:ext cx="153770" cy="232555"/>
            </a:xfrm>
            <a:custGeom>
              <a:avLst/>
              <a:gdLst/>
              <a:ahLst/>
              <a:cxnLst/>
              <a:rect l="0" t="0" r="0" b="0"/>
              <a:pathLst>
                <a:path w="153770" h="232555">
                  <a:moveTo>
                    <a:pt x="37956" y="106212"/>
                  </a:moveTo>
                  <a:lnTo>
                    <a:pt x="80647" y="103092"/>
                  </a:lnTo>
                  <a:lnTo>
                    <a:pt x="122297" y="91558"/>
                  </a:lnTo>
                  <a:lnTo>
                    <a:pt x="130448" y="85914"/>
                  </a:lnTo>
                  <a:lnTo>
                    <a:pt x="142624" y="70284"/>
                  </a:lnTo>
                  <a:lnTo>
                    <a:pt x="145696" y="51640"/>
                  </a:lnTo>
                  <a:lnTo>
                    <a:pt x="144877" y="41754"/>
                  </a:lnTo>
                  <a:lnTo>
                    <a:pt x="137729" y="24532"/>
                  </a:lnTo>
                  <a:lnTo>
                    <a:pt x="132547" y="16663"/>
                  </a:lnTo>
                  <a:lnTo>
                    <a:pt x="114311" y="4801"/>
                  </a:lnTo>
                  <a:lnTo>
                    <a:pt x="102897" y="0"/>
                  </a:lnTo>
                  <a:lnTo>
                    <a:pt x="77737" y="905"/>
                  </a:lnTo>
                  <a:lnTo>
                    <a:pt x="53296" y="9106"/>
                  </a:lnTo>
                  <a:lnTo>
                    <a:pt x="34635" y="20550"/>
                  </a:lnTo>
                  <a:lnTo>
                    <a:pt x="10975" y="45736"/>
                  </a:lnTo>
                  <a:lnTo>
                    <a:pt x="2568" y="68415"/>
                  </a:lnTo>
                  <a:lnTo>
                    <a:pt x="0" y="92923"/>
                  </a:lnTo>
                  <a:lnTo>
                    <a:pt x="2759" y="115513"/>
                  </a:lnTo>
                  <a:lnTo>
                    <a:pt x="16479" y="147962"/>
                  </a:lnTo>
                  <a:lnTo>
                    <a:pt x="35361" y="174214"/>
                  </a:lnTo>
                  <a:lnTo>
                    <a:pt x="72277" y="204046"/>
                  </a:lnTo>
                  <a:lnTo>
                    <a:pt x="108826" y="223067"/>
                  </a:lnTo>
                  <a:lnTo>
                    <a:pt x="153769" y="232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86052" y="642238"/>
              <a:ext cx="70006" cy="242156"/>
            </a:xfrm>
            <a:custGeom>
              <a:avLst/>
              <a:gdLst/>
              <a:ahLst/>
              <a:cxnLst/>
              <a:rect l="0" t="0" r="0" b="0"/>
              <a:pathLst>
                <a:path w="70006" h="242156">
                  <a:moveTo>
                    <a:pt x="0" y="0"/>
                  </a:moveTo>
                  <a:lnTo>
                    <a:pt x="34746" y="37086"/>
                  </a:lnTo>
                  <a:lnTo>
                    <a:pt x="65388" y="97579"/>
                  </a:lnTo>
                  <a:lnTo>
                    <a:pt x="70005" y="127206"/>
                  </a:lnTo>
                  <a:lnTo>
                    <a:pt x="61426" y="171182"/>
                  </a:lnTo>
                  <a:lnTo>
                    <a:pt x="34013" y="224360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19" y="958093"/>
            <a:ext cx="1824449" cy="442198"/>
            <a:chOff x="712919" y="958093"/>
            <a:chExt cx="1824449" cy="442198"/>
          </a:xfrm>
        </p:grpSpPr>
        <p:sp>
          <p:nvSpPr>
            <p:cNvPr id="44" name="Freeform 43"/>
            <p:cNvSpPr/>
            <p:nvPr/>
          </p:nvSpPr>
          <p:spPr>
            <a:xfrm>
              <a:off x="712919" y="989678"/>
              <a:ext cx="164188" cy="410613"/>
            </a:xfrm>
            <a:custGeom>
              <a:avLst/>
              <a:gdLst/>
              <a:ahLst/>
              <a:cxnLst/>
              <a:rect l="0" t="0" r="0" b="0"/>
              <a:pathLst>
                <a:path w="164188" h="410613">
                  <a:moveTo>
                    <a:pt x="13547" y="0"/>
                  </a:moveTo>
                  <a:lnTo>
                    <a:pt x="2368" y="22357"/>
                  </a:lnTo>
                  <a:lnTo>
                    <a:pt x="0" y="42692"/>
                  </a:lnTo>
                  <a:lnTo>
                    <a:pt x="2422" y="95521"/>
                  </a:lnTo>
                  <a:lnTo>
                    <a:pt x="4070" y="152706"/>
                  </a:lnTo>
                  <a:lnTo>
                    <a:pt x="11328" y="208369"/>
                  </a:lnTo>
                  <a:lnTo>
                    <a:pt x="12889" y="265680"/>
                  </a:lnTo>
                  <a:lnTo>
                    <a:pt x="13352" y="323995"/>
                  </a:lnTo>
                  <a:lnTo>
                    <a:pt x="13489" y="375199"/>
                  </a:lnTo>
                  <a:lnTo>
                    <a:pt x="13521" y="396043"/>
                  </a:lnTo>
                  <a:lnTo>
                    <a:pt x="21950" y="341449"/>
                  </a:lnTo>
                  <a:lnTo>
                    <a:pt x="38296" y="284867"/>
                  </a:lnTo>
                  <a:lnTo>
                    <a:pt x="44084" y="276479"/>
                  </a:lnTo>
                  <a:lnTo>
                    <a:pt x="59874" y="264040"/>
                  </a:lnTo>
                  <a:lnTo>
                    <a:pt x="81710" y="260851"/>
                  </a:lnTo>
                  <a:lnTo>
                    <a:pt x="104673" y="264503"/>
                  </a:lnTo>
                  <a:lnTo>
                    <a:pt x="122678" y="273925"/>
                  </a:lnTo>
                  <a:lnTo>
                    <a:pt x="145968" y="297972"/>
                  </a:lnTo>
                  <a:lnTo>
                    <a:pt x="162097" y="332913"/>
                  </a:lnTo>
                  <a:lnTo>
                    <a:pt x="164187" y="359312"/>
                  </a:lnTo>
                  <a:lnTo>
                    <a:pt x="160946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6102" y="1260475"/>
              <a:ext cx="123916" cy="132216"/>
            </a:xfrm>
            <a:custGeom>
              <a:avLst/>
              <a:gdLst/>
              <a:ahLst/>
              <a:cxnLst/>
              <a:rect l="0" t="0" r="0" b="0"/>
              <a:pathLst>
                <a:path w="123916" h="132216">
                  <a:moveTo>
                    <a:pt x="116747" y="24001"/>
                  </a:moveTo>
                  <a:lnTo>
                    <a:pt x="98767" y="8360"/>
                  </a:lnTo>
                  <a:lnTo>
                    <a:pt x="81850" y="282"/>
                  </a:lnTo>
                  <a:lnTo>
                    <a:pt x="72425" y="0"/>
                  </a:lnTo>
                  <a:lnTo>
                    <a:pt x="52595" y="5925"/>
                  </a:lnTo>
                  <a:lnTo>
                    <a:pt x="27289" y="22415"/>
                  </a:lnTo>
                  <a:lnTo>
                    <a:pt x="4973" y="47708"/>
                  </a:lnTo>
                  <a:lnTo>
                    <a:pt x="0" y="70412"/>
                  </a:lnTo>
                  <a:lnTo>
                    <a:pt x="2858" y="93761"/>
                  </a:lnTo>
                  <a:lnTo>
                    <a:pt x="11928" y="111938"/>
                  </a:lnTo>
                  <a:lnTo>
                    <a:pt x="26877" y="124695"/>
                  </a:lnTo>
                  <a:lnTo>
                    <a:pt x="35777" y="129735"/>
                  </a:lnTo>
                  <a:lnTo>
                    <a:pt x="55024" y="132215"/>
                  </a:lnTo>
                  <a:lnTo>
                    <a:pt x="75277" y="128248"/>
                  </a:lnTo>
                  <a:lnTo>
                    <a:pt x="95976" y="118686"/>
                  </a:lnTo>
                  <a:lnTo>
                    <a:pt x="110635" y="103518"/>
                  </a:lnTo>
                  <a:lnTo>
                    <a:pt x="119880" y="83909"/>
                  </a:lnTo>
                  <a:lnTo>
                    <a:pt x="123915" y="47731"/>
                  </a:lnTo>
                  <a:lnTo>
                    <a:pt x="118221" y="17774"/>
                  </a:lnTo>
                  <a:lnTo>
                    <a:pt x="115390" y="12831"/>
                  </a:lnTo>
                  <a:lnTo>
                    <a:pt x="106219" y="2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84435" y="1210777"/>
              <a:ext cx="270292" cy="155404"/>
            </a:xfrm>
            <a:custGeom>
              <a:avLst/>
              <a:gdLst/>
              <a:ahLst/>
              <a:cxnLst/>
              <a:rect l="0" t="0" r="0" b="0"/>
              <a:pathLst>
                <a:path w="270292" h="155404">
                  <a:moveTo>
                    <a:pt x="0" y="21057"/>
                  </a:moveTo>
                  <a:lnTo>
                    <a:pt x="17958" y="74932"/>
                  </a:lnTo>
                  <a:lnTo>
                    <a:pt x="39810" y="135809"/>
                  </a:lnTo>
                  <a:lnTo>
                    <a:pt x="51229" y="152386"/>
                  </a:lnTo>
                  <a:lnTo>
                    <a:pt x="58719" y="155403"/>
                  </a:lnTo>
                  <a:lnTo>
                    <a:pt x="67222" y="155075"/>
                  </a:lnTo>
                  <a:lnTo>
                    <a:pt x="76400" y="152516"/>
                  </a:lnTo>
                  <a:lnTo>
                    <a:pt x="92837" y="140314"/>
                  </a:lnTo>
                  <a:lnTo>
                    <a:pt x="106771" y="123193"/>
                  </a:lnTo>
                  <a:lnTo>
                    <a:pt x="116864" y="103885"/>
                  </a:lnTo>
                  <a:lnTo>
                    <a:pt x="121193" y="100842"/>
                  </a:lnTo>
                  <a:lnTo>
                    <a:pt x="125249" y="102323"/>
                  </a:lnTo>
                  <a:lnTo>
                    <a:pt x="145753" y="124327"/>
                  </a:lnTo>
                  <a:lnTo>
                    <a:pt x="171088" y="138743"/>
                  </a:lnTo>
                  <a:lnTo>
                    <a:pt x="193802" y="140432"/>
                  </a:lnTo>
                  <a:lnTo>
                    <a:pt x="218325" y="136114"/>
                  </a:lnTo>
                  <a:lnTo>
                    <a:pt x="240923" y="126395"/>
                  </a:lnTo>
                  <a:lnTo>
                    <a:pt x="256425" y="108038"/>
                  </a:lnTo>
                  <a:lnTo>
                    <a:pt x="266045" y="84282"/>
                  </a:lnTo>
                  <a:lnTo>
                    <a:pt x="270291" y="4576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42445" y="1168994"/>
              <a:ext cx="221100" cy="166273"/>
            </a:xfrm>
            <a:custGeom>
              <a:avLst/>
              <a:gdLst/>
              <a:ahLst/>
              <a:cxnLst/>
              <a:rect l="0" t="0" r="0" b="0"/>
              <a:pathLst>
                <a:path w="221100" h="166273">
                  <a:moveTo>
                    <a:pt x="0" y="62840"/>
                  </a:moveTo>
                  <a:lnTo>
                    <a:pt x="2340" y="96462"/>
                  </a:lnTo>
                  <a:lnTo>
                    <a:pt x="16667" y="148163"/>
                  </a:lnTo>
                  <a:lnTo>
                    <a:pt x="19106" y="166272"/>
                  </a:lnTo>
                  <a:lnTo>
                    <a:pt x="19756" y="164550"/>
                  </a:lnTo>
                  <a:lnTo>
                    <a:pt x="19309" y="150158"/>
                  </a:lnTo>
                  <a:lnTo>
                    <a:pt x="14820" y="115748"/>
                  </a:lnTo>
                  <a:lnTo>
                    <a:pt x="25594" y="53964"/>
                  </a:lnTo>
                  <a:lnTo>
                    <a:pt x="32270" y="47564"/>
                  </a:lnTo>
                  <a:lnTo>
                    <a:pt x="41401" y="44467"/>
                  </a:lnTo>
                  <a:lnTo>
                    <a:pt x="52167" y="43572"/>
                  </a:lnTo>
                  <a:lnTo>
                    <a:pt x="70369" y="48817"/>
                  </a:lnTo>
                  <a:lnTo>
                    <a:pt x="78498" y="53491"/>
                  </a:lnTo>
                  <a:lnTo>
                    <a:pt x="90650" y="68044"/>
                  </a:lnTo>
                  <a:lnTo>
                    <a:pt x="98781" y="87379"/>
                  </a:lnTo>
                  <a:lnTo>
                    <a:pt x="103358" y="115214"/>
                  </a:lnTo>
                  <a:lnTo>
                    <a:pt x="112352" y="63245"/>
                  </a:lnTo>
                  <a:lnTo>
                    <a:pt x="117128" y="25655"/>
                  </a:lnTo>
                  <a:lnTo>
                    <a:pt x="126536" y="6929"/>
                  </a:lnTo>
                  <a:lnTo>
                    <a:pt x="133490" y="2169"/>
                  </a:lnTo>
                  <a:lnTo>
                    <a:pt x="150576" y="0"/>
                  </a:lnTo>
                  <a:lnTo>
                    <a:pt x="166749" y="6055"/>
                  </a:lnTo>
                  <a:lnTo>
                    <a:pt x="174337" y="10945"/>
                  </a:lnTo>
                  <a:lnTo>
                    <a:pt x="196195" y="40185"/>
                  </a:lnTo>
                  <a:lnTo>
                    <a:pt x="211797" y="102548"/>
                  </a:lnTo>
                  <a:lnTo>
                    <a:pt x="221099" y="14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21125" y="1137077"/>
              <a:ext cx="120139" cy="168635"/>
            </a:xfrm>
            <a:custGeom>
              <a:avLst/>
              <a:gdLst/>
              <a:ahLst/>
              <a:cxnLst/>
              <a:rect l="0" t="0" r="0" b="0"/>
              <a:pathLst>
                <a:path w="120139" h="168635">
                  <a:moveTo>
                    <a:pt x="5590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6585" y="126586"/>
                  </a:lnTo>
                  <a:lnTo>
                    <a:pt x="19939" y="137033"/>
                  </a:lnTo>
                  <a:lnTo>
                    <a:pt x="33024" y="154880"/>
                  </a:lnTo>
                  <a:lnTo>
                    <a:pt x="41427" y="162915"/>
                  </a:lnTo>
                  <a:lnTo>
                    <a:pt x="50538" y="167102"/>
                  </a:lnTo>
                  <a:lnTo>
                    <a:pt x="70020" y="168634"/>
                  </a:lnTo>
                  <a:lnTo>
                    <a:pt x="87258" y="162296"/>
                  </a:lnTo>
                  <a:lnTo>
                    <a:pt x="95130" y="157331"/>
                  </a:lnTo>
                  <a:lnTo>
                    <a:pt x="106996" y="139335"/>
                  </a:lnTo>
                  <a:lnTo>
                    <a:pt x="115000" y="114569"/>
                  </a:lnTo>
                  <a:lnTo>
                    <a:pt x="120138" y="54130"/>
                  </a:lnTo>
                  <a:lnTo>
                    <a:pt x="119671" y="28737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63031" y="1125404"/>
              <a:ext cx="153239" cy="132634"/>
            </a:xfrm>
            <a:custGeom>
              <a:avLst/>
              <a:gdLst/>
              <a:ahLst/>
              <a:cxnLst/>
              <a:rect l="0" t="0" r="0" b="0"/>
              <a:pathLst>
                <a:path w="153239" h="132634">
                  <a:moveTo>
                    <a:pt x="100595" y="32730"/>
                  </a:moveTo>
                  <a:lnTo>
                    <a:pt x="65698" y="3422"/>
                  </a:lnTo>
                  <a:lnTo>
                    <a:pt x="56274" y="323"/>
                  </a:lnTo>
                  <a:lnTo>
                    <a:pt x="36443" y="0"/>
                  </a:lnTo>
                  <a:lnTo>
                    <a:pt x="19051" y="6875"/>
                  </a:lnTo>
                  <a:lnTo>
                    <a:pt x="11138" y="11984"/>
                  </a:lnTo>
                  <a:lnTo>
                    <a:pt x="5862" y="21239"/>
                  </a:lnTo>
                  <a:lnTo>
                    <a:pt x="0" y="47120"/>
                  </a:lnTo>
                  <a:lnTo>
                    <a:pt x="3634" y="75001"/>
                  </a:lnTo>
                  <a:lnTo>
                    <a:pt x="13048" y="100650"/>
                  </a:lnTo>
                  <a:lnTo>
                    <a:pt x="25031" y="119849"/>
                  </a:lnTo>
                  <a:lnTo>
                    <a:pt x="33841" y="125904"/>
                  </a:lnTo>
                  <a:lnTo>
                    <a:pt x="56109" y="132633"/>
                  </a:lnTo>
                  <a:lnTo>
                    <a:pt x="119145" y="128973"/>
                  </a:lnTo>
                  <a:lnTo>
                    <a:pt x="153238" y="12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47854" y="958093"/>
              <a:ext cx="189514" cy="305327"/>
            </a:xfrm>
            <a:custGeom>
              <a:avLst/>
              <a:gdLst/>
              <a:ahLst/>
              <a:cxnLst/>
              <a:rect l="0" t="0" r="0" b="0"/>
              <a:pathLst>
                <a:path w="189514" h="305327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1332" y="158333"/>
                  </a:lnTo>
                  <a:lnTo>
                    <a:pt x="31667" y="207570"/>
                  </a:lnTo>
                  <a:lnTo>
                    <a:pt x="45640" y="260540"/>
                  </a:lnTo>
                  <a:lnTo>
                    <a:pt x="46411" y="283082"/>
                  </a:lnTo>
                  <a:lnTo>
                    <a:pt x="45194" y="297779"/>
                  </a:lnTo>
                  <a:lnTo>
                    <a:pt x="46507" y="296786"/>
                  </a:lnTo>
                  <a:lnTo>
                    <a:pt x="53944" y="272380"/>
                  </a:lnTo>
                  <a:lnTo>
                    <a:pt x="66938" y="222909"/>
                  </a:lnTo>
                  <a:lnTo>
                    <a:pt x="72702" y="214117"/>
                  </a:lnTo>
                  <a:lnTo>
                    <a:pt x="88464" y="201228"/>
                  </a:lnTo>
                  <a:lnTo>
                    <a:pt x="107168" y="197839"/>
                  </a:lnTo>
                  <a:lnTo>
                    <a:pt x="117069" y="198573"/>
                  </a:lnTo>
                  <a:lnTo>
                    <a:pt x="134309" y="205628"/>
                  </a:lnTo>
                  <a:lnTo>
                    <a:pt x="164441" y="229221"/>
                  </a:lnTo>
                  <a:lnTo>
                    <a:pt x="180265" y="255090"/>
                  </a:lnTo>
                  <a:lnTo>
                    <a:pt x="18951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816048" y="882414"/>
            <a:ext cx="4848839" cy="612633"/>
            <a:chOff x="2816048" y="882414"/>
            <a:chExt cx="4848839" cy="612633"/>
          </a:xfrm>
        </p:grpSpPr>
        <p:sp>
          <p:nvSpPr>
            <p:cNvPr id="52" name="Freeform 51"/>
            <p:cNvSpPr/>
            <p:nvPr/>
          </p:nvSpPr>
          <p:spPr>
            <a:xfrm>
              <a:off x="2816048" y="1095805"/>
              <a:ext cx="226688" cy="160415"/>
            </a:xfrm>
            <a:custGeom>
              <a:avLst/>
              <a:gdLst/>
              <a:ahLst/>
              <a:cxnLst/>
              <a:rect l="0" t="0" r="0" b="0"/>
              <a:pathLst>
                <a:path w="226688" h="160415">
                  <a:moveTo>
                    <a:pt x="5589" y="41272"/>
                  </a:moveTo>
                  <a:lnTo>
                    <a:pt x="0" y="58040"/>
                  </a:lnTo>
                  <a:lnTo>
                    <a:pt x="2113" y="90824"/>
                  </a:lnTo>
                  <a:lnTo>
                    <a:pt x="16584" y="146150"/>
                  </a:lnTo>
                  <a:lnTo>
                    <a:pt x="21004" y="160414"/>
                  </a:lnTo>
                  <a:lnTo>
                    <a:pt x="19069" y="155056"/>
                  </a:lnTo>
                  <a:lnTo>
                    <a:pt x="16506" y="101865"/>
                  </a:lnTo>
                  <a:lnTo>
                    <a:pt x="16194" y="42193"/>
                  </a:lnTo>
                  <a:lnTo>
                    <a:pt x="22391" y="17895"/>
                  </a:lnTo>
                  <a:lnTo>
                    <a:pt x="27319" y="8140"/>
                  </a:lnTo>
                  <a:lnTo>
                    <a:pt x="34113" y="2806"/>
                  </a:lnTo>
                  <a:lnTo>
                    <a:pt x="42153" y="420"/>
                  </a:lnTo>
                  <a:lnTo>
                    <a:pt x="51022" y="0"/>
                  </a:lnTo>
                  <a:lnTo>
                    <a:pt x="59274" y="3229"/>
                  </a:lnTo>
                  <a:lnTo>
                    <a:pt x="74683" y="16175"/>
                  </a:lnTo>
                  <a:lnTo>
                    <a:pt x="90922" y="43195"/>
                  </a:lnTo>
                  <a:lnTo>
                    <a:pt x="103143" y="73427"/>
                  </a:lnTo>
                  <a:lnTo>
                    <a:pt x="105720" y="75577"/>
                  </a:lnTo>
                  <a:lnTo>
                    <a:pt x="107438" y="72331"/>
                  </a:lnTo>
                  <a:lnTo>
                    <a:pt x="115785" y="39089"/>
                  </a:lnTo>
                  <a:lnTo>
                    <a:pt x="130917" y="14629"/>
                  </a:lnTo>
                  <a:lnTo>
                    <a:pt x="138274" y="10642"/>
                  </a:lnTo>
                  <a:lnTo>
                    <a:pt x="155807" y="9331"/>
                  </a:lnTo>
                  <a:lnTo>
                    <a:pt x="172178" y="15768"/>
                  </a:lnTo>
                  <a:lnTo>
                    <a:pt x="179819" y="20760"/>
                  </a:lnTo>
                  <a:lnTo>
                    <a:pt x="191429" y="35665"/>
                  </a:lnTo>
                  <a:lnTo>
                    <a:pt x="218232" y="77969"/>
                  </a:lnTo>
                  <a:lnTo>
                    <a:pt x="225017" y="120964"/>
                  </a:lnTo>
                  <a:lnTo>
                    <a:pt x="226687" y="146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99634" y="1123776"/>
              <a:ext cx="149221" cy="142706"/>
            </a:xfrm>
            <a:custGeom>
              <a:avLst/>
              <a:gdLst/>
              <a:ahLst/>
              <a:cxnLst/>
              <a:rect l="0" t="0" r="0" b="0"/>
              <a:pathLst>
                <a:path w="149221" h="142706">
                  <a:moveTo>
                    <a:pt x="90500" y="13301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0"/>
                  </a:lnTo>
                  <a:lnTo>
                    <a:pt x="39505" y="8118"/>
                  </a:lnTo>
                  <a:lnTo>
                    <a:pt x="10107" y="31905"/>
                  </a:lnTo>
                  <a:lnTo>
                    <a:pt x="2128" y="51595"/>
                  </a:lnTo>
                  <a:lnTo>
                    <a:pt x="0" y="63397"/>
                  </a:lnTo>
                  <a:lnTo>
                    <a:pt x="3875" y="85869"/>
                  </a:lnTo>
                  <a:lnTo>
                    <a:pt x="19210" y="115131"/>
                  </a:lnTo>
                  <a:lnTo>
                    <a:pt x="33080" y="129919"/>
                  </a:lnTo>
                  <a:lnTo>
                    <a:pt x="50942" y="140391"/>
                  </a:lnTo>
                  <a:lnTo>
                    <a:pt x="73699" y="142705"/>
                  </a:lnTo>
                  <a:lnTo>
                    <a:pt x="97071" y="138664"/>
                  </a:lnTo>
                  <a:lnTo>
                    <a:pt x="123383" y="123235"/>
                  </a:lnTo>
                  <a:lnTo>
                    <a:pt x="138650" y="110514"/>
                  </a:lnTo>
                  <a:lnTo>
                    <a:pt x="146995" y="90822"/>
                  </a:lnTo>
                  <a:lnTo>
                    <a:pt x="149220" y="79020"/>
                  </a:lnTo>
                  <a:lnTo>
                    <a:pt x="148364" y="68812"/>
                  </a:lnTo>
                  <a:lnTo>
                    <a:pt x="141174" y="51231"/>
                  </a:lnTo>
                  <a:lnTo>
                    <a:pt x="101029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05948" y="1073532"/>
              <a:ext cx="335032" cy="192241"/>
            </a:xfrm>
            <a:custGeom>
              <a:avLst/>
              <a:gdLst/>
              <a:ahLst/>
              <a:cxnLst/>
              <a:rect l="0" t="0" r="0" b="0"/>
              <a:pathLst>
                <a:path w="335032" h="192241">
                  <a:moveTo>
                    <a:pt x="0" y="63545"/>
                  </a:moveTo>
                  <a:lnTo>
                    <a:pt x="16788" y="125826"/>
                  </a:lnTo>
                  <a:lnTo>
                    <a:pt x="26084" y="188152"/>
                  </a:lnTo>
                  <a:lnTo>
                    <a:pt x="26748" y="192240"/>
                  </a:lnTo>
                  <a:lnTo>
                    <a:pt x="26021" y="191456"/>
                  </a:lnTo>
                  <a:lnTo>
                    <a:pt x="16448" y="159391"/>
                  </a:lnTo>
                  <a:lnTo>
                    <a:pt x="11697" y="106828"/>
                  </a:lnTo>
                  <a:lnTo>
                    <a:pt x="13214" y="60642"/>
                  </a:lnTo>
                  <a:lnTo>
                    <a:pt x="21861" y="35349"/>
                  </a:lnTo>
                  <a:lnTo>
                    <a:pt x="36622" y="18648"/>
                  </a:lnTo>
                  <a:lnTo>
                    <a:pt x="45471" y="12557"/>
                  </a:lnTo>
                  <a:lnTo>
                    <a:pt x="64663" y="8908"/>
                  </a:lnTo>
                  <a:lnTo>
                    <a:pt x="74694" y="9573"/>
                  </a:lnTo>
                  <a:lnTo>
                    <a:pt x="83721" y="14696"/>
                  </a:lnTo>
                  <a:lnTo>
                    <a:pt x="122303" y="58224"/>
                  </a:lnTo>
                  <a:lnTo>
                    <a:pt x="146405" y="114678"/>
                  </a:lnTo>
                  <a:lnTo>
                    <a:pt x="154513" y="150446"/>
                  </a:lnTo>
                  <a:lnTo>
                    <a:pt x="156410" y="167678"/>
                  </a:lnTo>
                  <a:lnTo>
                    <a:pt x="167369" y="126090"/>
                  </a:lnTo>
                  <a:lnTo>
                    <a:pt x="178111" y="110450"/>
                  </a:lnTo>
                  <a:lnTo>
                    <a:pt x="196924" y="101940"/>
                  </a:lnTo>
                  <a:lnTo>
                    <a:pt x="253443" y="88792"/>
                  </a:lnTo>
                  <a:lnTo>
                    <a:pt x="290213" y="83504"/>
                  </a:lnTo>
                  <a:lnTo>
                    <a:pt x="316966" y="68159"/>
                  </a:lnTo>
                  <a:lnTo>
                    <a:pt x="332336" y="55457"/>
                  </a:lnTo>
                  <a:lnTo>
                    <a:pt x="335031" y="47625"/>
                  </a:lnTo>
                  <a:lnTo>
                    <a:pt x="331786" y="29563"/>
                  </a:lnTo>
                  <a:lnTo>
                    <a:pt x="319426" y="12957"/>
                  </a:lnTo>
                  <a:lnTo>
                    <a:pt x="311217" y="5253"/>
                  </a:lnTo>
                  <a:lnTo>
                    <a:pt x="301064" y="1287"/>
                  </a:lnTo>
                  <a:lnTo>
                    <a:pt x="277306" y="0"/>
                  </a:lnTo>
                  <a:lnTo>
                    <a:pt x="243212" y="11442"/>
                  </a:lnTo>
                  <a:lnTo>
                    <a:pt x="216472" y="35239"/>
                  </a:lnTo>
                  <a:lnTo>
                    <a:pt x="212165" y="44674"/>
                  </a:lnTo>
                  <a:lnTo>
                    <a:pt x="210499" y="64517"/>
                  </a:lnTo>
                  <a:lnTo>
                    <a:pt x="216138" y="95419"/>
                  </a:lnTo>
                  <a:lnTo>
                    <a:pt x="236929" y="136132"/>
                  </a:lnTo>
                  <a:lnTo>
                    <a:pt x="249971" y="152738"/>
                  </a:lnTo>
                  <a:lnTo>
                    <a:pt x="276057" y="169651"/>
                  </a:lnTo>
                  <a:lnTo>
                    <a:pt x="326383" y="189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84974" y="1126549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2662" y="55659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27088" y="1073906"/>
              <a:ext cx="115814" cy="421141"/>
            </a:xfrm>
            <a:custGeom>
              <a:avLst/>
              <a:gdLst/>
              <a:ahLst/>
              <a:cxnLst/>
              <a:rect l="0" t="0" r="0" b="0"/>
              <a:pathLst>
                <a:path w="115814" h="421141">
                  <a:moveTo>
                    <a:pt x="115813" y="0"/>
                  </a:moveTo>
                  <a:lnTo>
                    <a:pt x="112694" y="42692"/>
                  </a:lnTo>
                  <a:lnTo>
                    <a:pt x="97855" y="102068"/>
                  </a:lnTo>
                  <a:lnTo>
                    <a:pt x="81027" y="153003"/>
                  </a:lnTo>
                  <a:lnTo>
                    <a:pt x="65342" y="201702"/>
                  </a:lnTo>
                  <a:lnTo>
                    <a:pt x="49562" y="259381"/>
                  </a:lnTo>
                  <a:lnTo>
                    <a:pt x="27944" y="320211"/>
                  </a:lnTo>
                  <a:lnTo>
                    <a:pt x="11196" y="37850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29887" y="882414"/>
              <a:ext cx="144684" cy="388646"/>
            </a:xfrm>
            <a:custGeom>
              <a:avLst/>
              <a:gdLst/>
              <a:ahLst/>
              <a:cxnLst/>
              <a:rect l="0" t="0" r="0" b="0"/>
              <a:pathLst>
                <a:path w="144684" h="388646">
                  <a:moveTo>
                    <a:pt x="102568" y="275720"/>
                  </a:moveTo>
                  <a:lnTo>
                    <a:pt x="87914" y="231758"/>
                  </a:lnTo>
                  <a:lnTo>
                    <a:pt x="82271" y="226525"/>
                  </a:lnTo>
                  <a:lnTo>
                    <a:pt x="74998" y="224206"/>
                  </a:lnTo>
                  <a:lnTo>
                    <a:pt x="66641" y="223830"/>
                  </a:lnTo>
                  <a:lnTo>
                    <a:pt x="51116" y="229651"/>
                  </a:lnTo>
                  <a:lnTo>
                    <a:pt x="22085" y="252452"/>
                  </a:lnTo>
                  <a:lnTo>
                    <a:pt x="6452" y="283774"/>
                  </a:lnTo>
                  <a:lnTo>
                    <a:pt x="0" y="322690"/>
                  </a:lnTo>
                  <a:lnTo>
                    <a:pt x="4730" y="346899"/>
                  </a:lnTo>
                  <a:lnTo>
                    <a:pt x="20547" y="377139"/>
                  </a:lnTo>
                  <a:lnTo>
                    <a:pt x="26830" y="385446"/>
                  </a:lnTo>
                  <a:lnTo>
                    <a:pt x="34529" y="388645"/>
                  </a:lnTo>
                  <a:lnTo>
                    <a:pt x="43171" y="388438"/>
                  </a:lnTo>
                  <a:lnTo>
                    <a:pt x="52442" y="385961"/>
                  </a:lnTo>
                  <a:lnTo>
                    <a:pt x="68982" y="373849"/>
                  </a:lnTo>
                  <a:lnTo>
                    <a:pt x="91447" y="344180"/>
                  </a:lnTo>
                  <a:lnTo>
                    <a:pt x="114410" y="292233"/>
                  </a:lnTo>
                  <a:lnTo>
                    <a:pt x="126484" y="245258"/>
                  </a:lnTo>
                  <a:lnTo>
                    <a:pt x="131881" y="188705"/>
                  </a:lnTo>
                  <a:lnTo>
                    <a:pt x="139070" y="133085"/>
                  </a:lnTo>
                  <a:lnTo>
                    <a:pt x="142404" y="70294"/>
                  </a:lnTo>
                  <a:lnTo>
                    <a:pt x="133010" y="15950"/>
                  </a:lnTo>
                  <a:lnTo>
                    <a:pt x="129882" y="4274"/>
                  </a:lnTo>
                  <a:lnTo>
                    <a:pt x="126627" y="0"/>
                  </a:lnTo>
                  <a:lnTo>
                    <a:pt x="123287" y="660"/>
                  </a:lnTo>
                  <a:lnTo>
                    <a:pt x="119890" y="4609"/>
                  </a:lnTo>
                  <a:lnTo>
                    <a:pt x="110872" y="57279"/>
                  </a:lnTo>
                  <a:lnTo>
                    <a:pt x="105029" y="103762"/>
                  </a:lnTo>
                  <a:lnTo>
                    <a:pt x="103298" y="158869"/>
                  </a:lnTo>
                  <a:lnTo>
                    <a:pt x="105904" y="215361"/>
                  </a:lnTo>
                  <a:lnTo>
                    <a:pt x="114085" y="267195"/>
                  </a:lnTo>
                  <a:lnTo>
                    <a:pt x="130775" y="326070"/>
                  </a:lnTo>
                  <a:lnTo>
                    <a:pt x="144683" y="359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5655" y="1082933"/>
              <a:ext cx="266356" cy="172879"/>
            </a:xfrm>
            <a:custGeom>
              <a:avLst/>
              <a:gdLst/>
              <a:ahLst/>
              <a:cxnLst/>
              <a:rect l="0" t="0" r="0" b="0"/>
              <a:pathLst>
                <a:path w="266356" h="172879">
                  <a:moveTo>
                    <a:pt x="66314" y="43616"/>
                  </a:moveTo>
                  <a:lnTo>
                    <a:pt x="43957" y="43616"/>
                  </a:lnTo>
                  <a:lnTo>
                    <a:pt x="35032" y="47125"/>
                  </a:lnTo>
                  <a:lnTo>
                    <a:pt x="18875" y="60383"/>
                  </a:lnTo>
                  <a:lnTo>
                    <a:pt x="2215" y="87578"/>
                  </a:lnTo>
                  <a:lnTo>
                    <a:pt x="0" y="110728"/>
                  </a:lnTo>
                  <a:lnTo>
                    <a:pt x="4086" y="134275"/>
                  </a:lnTo>
                  <a:lnTo>
                    <a:pt x="13701" y="152539"/>
                  </a:lnTo>
                  <a:lnTo>
                    <a:pt x="28892" y="165336"/>
                  </a:lnTo>
                  <a:lnTo>
                    <a:pt x="37856" y="170386"/>
                  </a:lnTo>
                  <a:lnTo>
                    <a:pt x="57175" y="172878"/>
                  </a:lnTo>
                  <a:lnTo>
                    <a:pt x="77460" y="168916"/>
                  </a:lnTo>
                  <a:lnTo>
                    <a:pt x="98174" y="159356"/>
                  </a:lnTo>
                  <a:lnTo>
                    <a:pt x="112839" y="144189"/>
                  </a:lnTo>
                  <a:lnTo>
                    <a:pt x="118388" y="135231"/>
                  </a:lnTo>
                  <a:lnTo>
                    <a:pt x="121433" y="112800"/>
                  </a:lnTo>
                  <a:lnTo>
                    <a:pt x="117717" y="89572"/>
                  </a:lnTo>
                  <a:lnTo>
                    <a:pt x="108267" y="71450"/>
                  </a:lnTo>
                  <a:lnTo>
                    <a:pt x="108320" y="68021"/>
                  </a:lnTo>
                  <a:lnTo>
                    <a:pt x="111866" y="68075"/>
                  </a:lnTo>
                  <a:lnTo>
                    <a:pt x="126333" y="72034"/>
                  </a:lnTo>
                  <a:lnTo>
                    <a:pt x="187070" y="74784"/>
                  </a:lnTo>
                  <a:lnTo>
                    <a:pt x="222586" y="69489"/>
                  </a:lnTo>
                  <a:lnTo>
                    <a:pt x="255336" y="54921"/>
                  </a:lnTo>
                  <a:lnTo>
                    <a:pt x="261349" y="46473"/>
                  </a:lnTo>
                  <a:lnTo>
                    <a:pt x="264910" y="24609"/>
                  </a:lnTo>
                  <a:lnTo>
                    <a:pt x="261882" y="15737"/>
                  </a:lnTo>
                  <a:lnTo>
                    <a:pt x="249159" y="2759"/>
                  </a:lnTo>
                  <a:lnTo>
                    <a:pt x="240853" y="0"/>
                  </a:lnTo>
                  <a:lnTo>
                    <a:pt x="222266" y="55"/>
                  </a:lnTo>
                  <a:lnTo>
                    <a:pt x="192070" y="12251"/>
                  </a:lnTo>
                  <a:lnTo>
                    <a:pt x="166486" y="30683"/>
                  </a:lnTo>
                  <a:lnTo>
                    <a:pt x="157628" y="53466"/>
                  </a:lnTo>
                  <a:lnTo>
                    <a:pt x="154861" y="80749"/>
                  </a:lnTo>
                  <a:lnTo>
                    <a:pt x="157531" y="104573"/>
                  </a:lnTo>
                  <a:lnTo>
                    <a:pt x="165736" y="123740"/>
                  </a:lnTo>
                  <a:lnTo>
                    <a:pt x="190068" y="155109"/>
                  </a:lnTo>
                  <a:lnTo>
                    <a:pt x="212952" y="163358"/>
                  </a:lnTo>
                  <a:lnTo>
                    <a:pt x="266355" y="169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30032" y="1090838"/>
              <a:ext cx="160827" cy="195414"/>
            </a:xfrm>
            <a:custGeom>
              <a:avLst/>
              <a:gdLst/>
              <a:ahLst/>
              <a:cxnLst/>
              <a:rect l="0" t="0" r="0" b="0"/>
              <a:pathLst>
                <a:path w="160827" h="195414">
                  <a:moveTo>
                    <a:pt x="113077" y="14654"/>
                  </a:moveTo>
                  <a:lnTo>
                    <a:pt x="63525" y="0"/>
                  </a:lnTo>
                  <a:lnTo>
                    <a:pt x="29764" y="1083"/>
                  </a:lnTo>
                  <a:lnTo>
                    <a:pt x="11318" y="9012"/>
                  </a:lnTo>
                  <a:lnTo>
                    <a:pt x="3124" y="14402"/>
                  </a:lnTo>
                  <a:lnTo>
                    <a:pt x="0" y="21505"/>
                  </a:lnTo>
                  <a:lnTo>
                    <a:pt x="257" y="29750"/>
                  </a:lnTo>
                  <a:lnTo>
                    <a:pt x="2769" y="38756"/>
                  </a:lnTo>
                  <a:lnTo>
                    <a:pt x="7953" y="45930"/>
                  </a:lnTo>
                  <a:lnTo>
                    <a:pt x="23071" y="57020"/>
                  </a:lnTo>
                  <a:lnTo>
                    <a:pt x="74708" y="77396"/>
                  </a:lnTo>
                  <a:lnTo>
                    <a:pt x="132070" y="96486"/>
                  </a:lnTo>
                  <a:lnTo>
                    <a:pt x="149204" y="107955"/>
                  </a:lnTo>
                  <a:lnTo>
                    <a:pt x="154709" y="116629"/>
                  </a:lnTo>
                  <a:lnTo>
                    <a:pt x="160826" y="138745"/>
                  </a:lnTo>
                  <a:lnTo>
                    <a:pt x="158680" y="171914"/>
                  </a:lnTo>
                  <a:lnTo>
                    <a:pt x="154007" y="180325"/>
                  </a:lnTo>
                  <a:lnTo>
                    <a:pt x="139457" y="192791"/>
                  </a:lnTo>
                  <a:lnTo>
                    <a:pt x="130663" y="195413"/>
                  </a:lnTo>
                  <a:lnTo>
                    <a:pt x="111534" y="195207"/>
                  </a:lnTo>
                  <a:lnTo>
                    <a:pt x="70658" y="184373"/>
                  </a:lnTo>
                  <a:lnTo>
                    <a:pt x="28848" y="162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85306" y="90545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9878" y="147998"/>
                  </a:lnTo>
                  <a:lnTo>
                    <a:pt x="10335" y="200219"/>
                  </a:lnTo>
                  <a:lnTo>
                    <a:pt x="10471" y="252737"/>
                  </a:lnTo>
                  <a:lnTo>
                    <a:pt x="10511" y="302223"/>
                  </a:lnTo>
                  <a:lnTo>
                    <a:pt x="10523" y="34340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0730" y="1137077"/>
              <a:ext cx="125891" cy="157983"/>
            </a:xfrm>
            <a:custGeom>
              <a:avLst/>
              <a:gdLst/>
              <a:ahLst/>
              <a:cxnLst/>
              <a:rect l="0" t="0" r="0" b="0"/>
              <a:pathLst>
                <a:path w="125891" h="157983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9"/>
                  </a:lnTo>
                  <a:lnTo>
                    <a:pt x="6507" y="55088"/>
                  </a:lnTo>
                  <a:lnTo>
                    <a:pt x="0" y="90542"/>
                  </a:lnTo>
                  <a:lnTo>
                    <a:pt x="4716" y="113940"/>
                  </a:lnTo>
                  <a:lnTo>
                    <a:pt x="15781" y="134868"/>
                  </a:lnTo>
                  <a:lnTo>
                    <a:pt x="32398" y="151968"/>
                  </a:lnTo>
                  <a:lnTo>
                    <a:pt x="42912" y="156295"/>
                  </a:lnTo>
                  <a:lnTo>
                    <a:pt x="67073" y="157982"/>
                  </a:lnTo>
                  <a:lnTo>
                    <a:pt x="90289" y="148593"/>
                  </a:lnTo>
                  <a:lnTo>
                    <a:pt x="109965" y="132722"/>
                  </a:lnTo>
                  <a:lnTo>
                    <a:pt x="122610" y="113970"/>
                  </a:lnTo>
                  <a:lnTo>
                    <a:pt x="125890" y="90818"/>
                  </a:lnTo>
                  <a:lnTo>
                    <a:pt x="118464" y="43416"/>
                  </a:lnTo>
                  <a:lnTo>
                    <a:pt x="109230" y="27875"/>
                  </a:lnTo>
                  <a:lnTo>
                    <a:pt x="9201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40226" y="1158134"/>
              <a:ext cx="145205" cy="140578"/>
            </a:xfrm>
            <a:custGeom>
              <a:avLst/>
              <a:gdLst/>
              <a:ahLst/>
              <a:cxnLst/>
              <a:rect l="0" t="0" r="0" b="0"/>
              <a:pathLst>
                <a:path w="145205" h="140578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3828" y="104369"/>
                  </a:lnTo>
                  <a:lnTo>
                    <a:pt x="8839" y="112864"/>
                  </a:lnTo>
                  <a:lnTo>
                    <a:pt x="23766" y="125421"/>
                  </a:lnTo>
                  <a:lnTo>
                    <a:pt x="51900" y="139067"/>
                  </a:lnTo>
                  <a:lnTo>
                    <a:pt x="72150" y="140577"/>
                  </a:lnTo>
                  <a:lnTo>
                    <a:pt x="82463" y="139341"/>
                  </a:lnTo>
                  <a:lnTo>
                    <a:pt x="100161" y="128610"/>
                  </a:lnTo>
                  <a:lnTo>
                    <a:pt x="114656" y="112142"/>
                  </a:lnTo>
                  <a:lnTo>
                    <a:pt x="133494" y="69855"/>
                  </a:lnTo>
                  <a:lnTo>
                    <a:pt x="141734" y="33566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7015" y="1158541"/>
              <a:ext cx="168457" cy="149635"/>
            </a:xfrm>
            <a:custGeom>
              <a:avLst/>
              <a:gdLst/>
              <a:ahLst/>
              <a:cxnLst/>
              <a:rect l="0" t="0" r="0" b="0"/>
              <a:pathLst>
                <a:path w="168457" h="149635">
                  <a:moveTo>
                    <a:pt x="0" y="31179"/>
                  </a:moveTo>
                  <a:lnTo>
                    <a:pt x="17958" y="86224"/>
                  </a:lnTo>
                  <a:lnTo>
                    <a:pt x="35149" y="145691"/>
                  </a:lnTo>
                  <a:lnTo>
                    <a:pt x="35131" y="149634"/>
                  </a:lnTo>
                  <a:lnTo>
                    <a:pt x="32779" y="148754"/>
                  </a:lnTo>
                  <a:lnTo>
                    <a:pt x="28872" y="144657"/>
                  </a:lnTo>
                  <a:lnTo>
                    <a:pt x="24530" y="127627"/>
                  </a:lnTo>
                  <a:lnTo>
                    <a:pt x="22684" y="65110"/>
                  </a:lnTo>
                  <a:lnTo>
                    <a:pt x="30768" y="26155"/>
                  </a:lnTo>
                  <a:lnTo>
                    <a:pt x="41360" y="7109"/>
                  </a:lnTo>
                  <a:lnTo>
                    <a:pt x="49801" y="2264"/>
                  </a:lnTo>
                  <a:lnTo>
                    <a:pt x="71657" y="0"/>
                  </a:lnTo>
                  <a:lnTo>
                    <a:pt x="93849" y="6013"/>
                  </a:lnTo>
                  <a:lnTo>
                    <a:pt x="104680" y="10892"/>
                  </a:lnTo>
                  <a:lnTo>
                    <a:pt x="119834" y="25672"/>
                  </a:lnTo>
                  <a:lnTo>
                    <a:pt x="149098" y="67888"/>
                  </a:lnTo>
                  <a:lnTo>
                    <a:pt x="162354" y="124992"/>
                  </a:lnTo>
                  <a:lnTo>
                    <a:pt x="168456" y="146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65885" y="1152545"/>
              <a:ext cx="88043" cy="142461"/>
            </a:xfrm>
            <a:custGeom>
              <a:avLst/>
              <a:gdLst/>
              <a:ahLst/>
              <a:cxnLst/>
              <a:rect l="0" t="0" r="0" b="0"/>
              <a:pathLst>
                <a:path w="88043" h="142461">
                  <a:moveTo>
                    <a:pt x="77514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6"/>
                  </a:lnTo>
                  <a:lnTo>
                    <a:pt x="1375" y="59342"/>
                  </a:lnTo>
                  <a:lnTo>
                    <a:pt x="0" y="79782"/>
                  </a:lnTo>
                  <a:lnTo>
                    <a:pt x="4459" y="99395"/>
                  </a:lnTo>
                  <a:lnTo>
                    <a:pt x="14239" y="115911"/>
                  </a:lnTo>
                  <a:lnTo>
                    <a:pt x="29504" y="127931"/>
                  </a:lnTo>
                  <a:lnTo>
                    <a:pt x="47987" y="136002"/>
                  </a:lnTo>
                  <a:lnTo>
                    <a:pt x="88042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21489" y="1141650"/>
              <a:ext cx="132481" cy="184941"/>
            </a:xfrm>
            <a:custGeom>
              <a:avLst/>
              <a:gdLst/>
              <a:ahLst/>
              <a:cxnLst/>
              <a:rect l="0" t="0" r="0" b="0"/>
              <a:pathLst>
                <a:path w="132481" h="184941">
                  <a:moveTo>
                    <a:pt x="16666" y="100712"/>
                  </a:moveTo>
                  <a:lnTo>
                    <a:pt x="60629" y="80469"/>
                  </a:lnTo>
                  <a:lnTo>
                    <a:pt x="90913" y="61309"/>
                  </a:lnTo>
                  <a:lnTo>
                    <a:pt x="105427" y="44595"/>
                  </a:lnTo>
                  <a:lnTo>
                    <a:pt x="110935" y="35225"/>
                  </a:lnTo>
                  <a:lnTo>
                    <a:pt x="111098" y="26638"/>
                  </a:lnTo>
                  <a:lnTo>
                    <a:pt x="107697" y="18574"/>
                  </a:lnTo>
                  <a:lnTo>
                    <a:pt x="101920" y="10859"/>
                  </a:lnTo>
                  <a:lnTo>
                    <a:pt x="83023" y="2286"/>
                  </a:lnTo>
                  <a:lnTo>
                    <a:pt x="71432" y="0"/>
                  </a:lnTo>
                  <a:lnTo>
                    <a:pt x="49196" y="3699"/>
                  </a:lnTo>
                  <a:lnTo>
                    <a:pt x="28784" y="14311"/>
                  </a:lnTo>
                  <a:lnTo>
                    <a:pt x="11913" y="30726"/>
                  </a:lnTo>
                  <a:lnTo>
                    <a:pt x="2855" y="52840"/>
                  </a:lnTo>
                  <a:lnTo>
                    <a:pt x="0" y="77096"/>
                  </a:lnTo>
                  <a:lnTo>
                    <a:pt x="2630" y="99575"/>
                  </a:lnTo>
                  <a:lnTo>
                    <a:pt x="16277" y="131961"/>
                  </a:lnTo>
                  <a:lnTo>
                    <a:pt x="35138" y="158194"/>
                  </a:lnTo>
                  <a:lnTo>
                    <a:pt x="61134" y="175196"/>
                  </a:lnTo>
                  <a:lnTo>
                    <a:pt x="113827" y="183657"/>
                  </a:lnTo>
                  <a:lnTo>
                    <a:pt x="132480" y="184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09770" y="1155361"/>
              <a:ext cx="133754" cy="163096"/>
            </a:xfrm>
            <a:custGeom>
              <a:avLst/>
              <a:gdLst/>
              <a:ahLst/>
              <a:cxnLst/>
              <a:rect l="0" t="0" r="0" b="0"/>
              <a:pathLst>
                <a:path w="133754" h="163096">
                  <a:moveTo>
                    <a:pt x="91639" y="13302"/>
                  </a:moveTo>
                  <a:lnTo>
                    <a:pt x="80461" y="2123"/>
                  </a:lnTo>
                  <a:lnTo>
                    <a:pt x="72488" y="0"/>
                  </a:lnTo>
                  <a:lnTo>
                    <a:pt x="51152" y="761"/>
                  </a:lnTo>
                  <a:lnTo>
                    <a:pt x="32310" y="8118"/>
                  </a:lnTo>
                  <a:lnTo>
                    <a:pt x="24011" y="13355"/>
                  </a:lnTo>
                  <a:lnTo>
                    <a:pt x="11670" y="28533"/>
                  </a:lnTo>
                  <a:lnTo>
                    <a:pt x="3455" y="48147"/>
                  </a:lnTo>
                  <a:lnTo>
                    <a:pt x="0" y="84328"/>
                  </a:lnTo>
                  <a:lnTo>
                    <a:pt x="7035" y="117795"/>
                  </a:lnTo>
                  <a:lnTo>
                    <a:pt x="17382" y="139292"/>
                  </a:lnTo>
                  <a:lnTo>
                    <a:pt x="32899" y="154305"/>
                  </a:lnTo>
                  <a:lnTo>
                    <a:pt x="41951" y="159946"/>
                  </a:lnTo>
                  <a:lnTo>
                    <a:pt x="64486" y="163095"/>
                  </a:lnTo>
                  <a:lnTo>
                    <a:pt x="123860" y="152578"/>
                  </a:lnTo>
                  <a:lnTo>
                    <a:pt x="133753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79354" y="1179191"/>
              <a:ext cx="140276" cy="126445"/>
            </a:xfrm>
            <a:custGeom>
              <a:avLst/>
              <a:gdLst/>
              <a:ahLst/>
              <a:cxnLst/>
              <a:rect l="0" t="0" r="0" b="0"/>
              <a:pathLst>
                <a:path w="140276" h="126445">
                  <a:moveTo>
                    <a:pt x="79983" y="10529"/>
                  </a:moveTo>
                  <a:lnTo>
                    <a:pt x="63215" y="4940"/>
                  </a:lnTo>
                  <a:lnTo>
                    <a:pt x="45624" y="8435"/>
                  </a:lnTo>
                  <a:lnTo>
                    <a:pt x="19110" y="23556"/>
                  </a:lnTo>
                  <a:lnTo>
                    <a:pt x="11325" y="29742"/>
                  </a:lnTo>
                  <a:lnTo>
                    <a:pt x="2674" y="49094"/>
                  </a:lnTo>
                  <a:lnTo>
                    <a:pt x="0" y="72123"/>
                  </a:lnTo>
                  <a:lnTo>
                    <a:pt x="2711" y="94056"/>
                  </a:lnTo>
                  <a:lnTo>
                    <a:pt x="8581" y="103648"/>
                  </a:lnTo>
                  <a:lnTo>
                    <a:pt x="27581" y="120545"/>
                  </a:lnTo>
                  <a:lnTo>
                    <a:pt x="38029" y="124817"/>
                  </a:lnTo>
                  <a:lnTo>
                    <a:pt x="58997" y="126444"/>
                  </a:lnTo>
                  <a:lnTo>
                    <a:pt x="90532" y="120783"/>
                  </a:lnTo>
                  <a:lnTo>
                    <a:pt x="116514" y="106108"/>
                  </a:lnTo>
                  <a:lnTo>
                    <a:pt x="128584" y="90443"/>
                  </a:lnTo>
                  <a:lnTo>
                    <a:pt x="136678" y="70613"/>
                  </a:lnTo>
                  <a:lnTo>
                    <a:pt x="140275" y="46201"/>
                  </a:lnTo>
                  <a:lnTo>
                    <a:pt x="137725" y="35480"/>
                  </a:lnTo>
                  <a:lnTo>
                    <a:pt x="125533" y="17329"/>
                  </a:lnTo>
                  <a:lnTo>
                    <a:pt x="114655" y="7702"/>
                  </a:lnTo>
                  <a:lnTo>
                    <a:pt x="101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96443" y="1141540"/>
              <a:ext cx="157613" cy="169825"/>
            </a:xfrm>
            <a:custGeom>
              <a:avLst/>
              <a:gdLst/>
              <a:ahLst/>
              <a:cxnLst/>
              <a:rect l="0" t="0" r="0" b="0"/>
              <a:pathLst>
                <a:path w="157613" h="169825">
                  <a:moveTo>
                    <a:pt x="94521" y="6066"/>
                  </a:moveTo>
                  <a:lnTo>
                    <a:pt x="60898" y="0"/>
                  </a:lnTo>
                  <a:lnTo>
                    <a:pt x="35903" y="2590"/>
                  </a:lnTo>
                  <a:lnTo>
                    <a:pt x="15436" y="10760"/>
                  </a:lnTo>
                  <a:lnTo>
                    <a:pt x="6703" y="16214"/>
                  </a:lnTo>
                  <a:lnTo>
                    <a:pt x="2050" y="23360"/>
                  </a:lnTo>
                  <a:lnTo>
                    <a:pt x="0" y="40658"/>
                  </a:lnTo>
                  <a:lnTo>
                    <a:pt x="3431" y="47845"/>
                  </a:lnTo>
                  <a:lnTo>
                    <a:pt x="16601" y="58949"/>
                  </a:lnTo>
                  <a:lnTo>
                    <a:pt x="43747" y="71778"/>
                  </a:lnTo>
                  <a:lnTo>
                    <a:pt x="98832" y="80527"/>
                  </a:lnTo>
                  <a:lnTo>
                    <a:pt x="133623" y="96109"/>
                  </a:lnTo>
                  <a:lnTo>
                    <a:pt x="151284" y="108866"/>
                  </a:lnTo>
                  <a:lnTo>
                    <a:pt x="155759" y="117883"/>
                  </a:lnTo>
                  <a:lnTo>
                    <a:pt x="157612" y="140380"/>
                  </a:lnTo>
                  <a:lnTo>
                    <a:pt x="154129" y="149421"/>
                  </a:lnTo>
                  <a:lnTo>
                    <a:pt x="140901" y="162586"/>
                  </a:lnTo>
                  <a:lnTo>
                    <a:pt x="117084" y="169217"/>
                  </a:lnTo>
                  <a:lnTo>
                    <a:pt x="89341" y="169824"/>
                  </a:lnTo>
                  <a:lnTo>
                    <a:pt x="41878" y="153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39013" y="1021264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10860" y="218430"/>
                  </a:lnTo>
                  <a:lnTo>
                    <a:pt x="20697" y="269831"/>
                  </a:lnTo>
                  <a:lnTo>
                    <a:pt x="27901" y="308457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75192" y="1158134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06363" y="5589"/>
                  </a:lnTo>
                  <a:lnTo>
                    <a:pt x="5497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17347" y="1012931"/>
              <a:ext cx="147540" cy="176790"/>
            </a:xfrm>
            <a:custGeom>
              <a:avLst/>
              <a:gdLst/>
              <a:ahLst/>
              <a:cxnLst/>
              <a:rect l="0" t="0" r="0" b="0"/>
              <a:pathLst>
                <a:path w="147540" h="176790">
                  <a:moveTo>
                    <a:pt x="0" y="8333"/>
                  </a:moveTo>
                  <a:lnTo>
                    <a:pt x="37478" y="0"/>
                  </a:lnTo>
                  <a:lnTo>
                    <a:pt x="72326" y="1574"/>
                  </a:lnTo>
                  <a:lnTo>
                    <a:pt x="94146" y="7669"/>
                  </a:lnTo>
                  <a:lnTo>
                    <a:pt x="133630" y="30645"/>
                  </a:lnTo>
                  <a:lnTo>
                    <a:pt x="141729" y="37246"/>
                  </a:lnTo>
                  <a:lnTo>
                    <a:pt x="145959" y="45156"/>
                  </a:lnTo>
                  <a:lnTo>
                    <a:pt x="147539" y="63303"/>
                  </a:lnTo>
                  <a:lnTo>
                    <a:pt x="143983" y="70716"/>
                  </a:lnTo>
                  <a:lnTo>
                    <a:pt x="130672" y="82072"/>
                  </a:lnTo>
                  <a:lnTo>
                    <a:pt x="97860" y="89453"/>
                  </a:lnTo>
                  <a:lnTo>
                    <a:pt x="58501" y="91640"/>
                  </a:lnTo>
                  <a:lnTo>
                    <a:pt x="48360" y="95456"/>
                  </a:lnTo>
                  <a:lnTo>
                    <a:pt x="33971" y="109056"/>
                  </a:lnTo>
                  <a:lnTo>
                    <a:pt x="30837" y="118765"/>
                  </a:lnTo>
                  <a:lnTo>
                    <a:pt x="31586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91046" y="130553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032207" y="2263626"/>
            <a:ext cx="2053058" cy="663297"/>
            <a:chOff x="3032207" y="2263626"/>
            <a:chExt cx="2053058" cy="663297"/>
          </a:xfrm>
        </p:grpSpPr>
        <p:sp>
          <p:nvSpPr>
            <p:cNvPr id="74" name="Freeform 73"/>
            <p:cNvSpPr/>
            <p:nvPr/>
          </p:nvSpPr>
          <p:spPr>
            <a:xfrm>
              <a:off x="3032207" y="2442611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4144"/>
                  </a:lnTo>
                  <a:lnTo>
                    <a:pt x="3119" y="101441"/>
                  </a:lnTo>
                  <a:lnTo>
                    <a:pt x="8333" y="159908"/>
                  </a:lnTo>
                  <a:lnTo>
                    <a:pt x="9878" y="218566"/>
                  </a:lnTo>
                  <a:lnTo>
                    <a:pt x="10336" y="272991"/>
                  </a:lnTo>
                  <a:lnTo>
                    <a:pt x="10471" y="323042"/>
                  </a:lnTo>
                  <a:lnTo>
                    <a:pt x="10511" y="361268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4292" y="2409413"/>
              <a:ext cx="330641" cy="464388"/>
            </a:xfrm>
            <a:custGeom>
              <a:avLst/>
              <a:gdLst/>
              <a:ahLst/>
              <a:cxnLst/>
              <a:rect l="0" t="0" r="0" b="0"/>
              <a:pathLst>
                <a:path w="330641" h="464388">
                  <a:moveTo>
                    <a:pt x="46371" y="75312"/>
                  </a:moveTo>
                  <a:lnTo>
                    <a:pt x="18860" y="138740"/>
                  </a:lnTo>
                  <a:lnTo>
                    <a:pt x="11527" y="159654"/>
                  </a:lnTo>
                  <a:lnTo>
                    <a:pt x="7934" y="161956"/>
                  </a:lnTo>
                  <a:lnTo>
                    <a:pt x="4368" y="158811"/>
                  </a:lnTo>
                  <a:lnTo>
                    <a:pt x="822" y="152035"/>
                  </a:lnTo>
                  <a:lnTo>
                    <a:pt x="0" y="132028"/>
                  </a:lnTo>
                  <a:lnTo>
                    <a:pt x="13272" y="68613"/>
                  </a:lnTo>
                  <a:lnTo>
                    <a:pt x="24251" y="45428"/>
                  </a:lnTo>
                  <a:lnTo>
                    <a:pt x="49176" y="18234"/>
                  </a:lnTo>
                  <a:lnTo>
                    <a:pt x="78787" y="948"/>
                  </a:lnTo>
                  <a:lnTo>
                    <a:pt x="89039" y="0"/>
                  </a:lnTo>
                  <a:lnTo>
                    <a:pt x="109788" y="5185"/>
                  </a:lnTo>
                  <a:lnTo>
                    <a:pt x="135611" y="21258"/>
                  </a:lnTo>
                  <a:lnTo>
                    <a:pt x="158081" y="52017"/>
                  </a:lnTo>
                  <a:lnTo>
                    <a:pt x="178228" y="105502"/>
                  </a:lnTo>
                  <a:lnTo>
                    <a:pt x="188645" y="154187"/>
                  </a:lnTo>
                  <a:lnTo>
                    <a:pt x="192251" y="204487"/>
                  </a:lnTo>
                  <a:lnTo>
                    <a:pt x="192150" y="251886"/>
                  </a:lnTo>
                  <a:lnTo>
                    <a:pt x="184061" y="308174"/>
                  </a:lnTo>
                  <a:lnTo>
                    <a:pt x="168536" y="361247"/>
                  </a:lnTo>
                  <a:lnTo>
                    <a:pt x="149098" y="415456"/>
                  </a:lnTo>
                  <a:lnTo>
                    <a:pt x="135311" y="432378"/>
                  </a:lnTo>
                  <a:lnTo>
                    <a:pt x="82130" y="462393"/>
                  </a:lnTo>
                  <a:lnTo>
                    <a:pt x="71380" y="464387"/>
                  </a:lnTo>
                  <a:lnTo>
                    <a:pt x="61874" y="463377"/>
                  </a:lnTo>
                  <a:lnTo>
                    <a:pt x="53197" y="460364"/>
                  </a:lnTo>
                  <a:lnTo>
                    <a:pt x="47412" y="453676"/>
                  </a:lnTo>
                  <a:lnTo>
                    <a:pt x="40984" y="433767"/>
                  </a:lnTo>
                  <a:lnTo>
                    <a:pt x="37366" y="396250"/>
                  </a:lnTo>
                  <a:lnTo>
                    <a:pt x="42758" y="375489"/>
                  </a:lnTo>
                  <a:lnTo>
                    <a:pt x="54124" y="358463"/>
                  </a:lnTo>
                  <a:lnTo>
                    <a:pt x="70874" y="343097"/>
                  </a:lnTo>
                  <a:lnTo>
                    <a:pt x="81424" y="339233"/>
                  </a:lnTo>
                  <a:lnTo>
                    <a:pt x="105624" y="338059"/>
                  </a:lnTo>
                  <a:lnTo>
                    <a:pt x="139966" y="343976"/>
                  </a:lnTo>
                  <a:lnTo>
                    <a:pt x="193617" y="371290"/>
                  </a:lnTo>
                  <a:lnTo>
                    <a:pt x="252806" y="419312"/>
                  </a:lnTo>
                  <a:lnTo>
                    <a:pt x="279892" y="434731"/>
                  </a:lnTo>
                  <a:lnTo>
                    <a:pt x="330640" y="443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97789" y="2263626"/>
              <a:ext cx="1587476" cy="663297"/>
            </a:xfrm>
            <a:custGeom>
              <a:avLst/>
              <a:gdLst/>
              <a:ahLst/>
              <a:cxnLst/>
              <a:rect l="0" t="0" r="0" b="0"/>
              <a:pathLst>
                <a:path w="1587476" h="663297">
                  <a:moveTo>
                    <a:pt x="18729" y="663296"/>
                  </a:moveTo>
                  <a:lnTo>
                    <a:pt x="73816" y="608208"/>
                  </a:lnTo>
                  <a:lnTo>
                    <a:pt x="92503" y="578343"/>
                  </a:lnTo>
                  <a:lnTo>
                    <a:pt x="113033" y="523210"/>
                  </a:lnTo>
                  <a:lnTo>
                    <a:pt x="129803" y="463048"/>
                  </a:lnTo>
                  <a:lnTo>
                    <a:pt x="133606" y="409878"/>
                  </a:lnTo>
                  <a:lnTo>
                    <a:pt x="134357" y="348726"/>
                  </a:lnTo>
                  <a:lnTo>
                    <a:pt x="126101" y="289896"/>
                  </a:lnTo>
                  <a:lnTo>
                    <a:pt x="109788" y="232368"/>
                  </a:lnTo>
                  <a:lnTo>
                    <a:pt x="89284" y="170749"/>
                  </a:lnTo>
                  <a:lnTo>
                    <a:pt x="63731" y="132385"/>
                  </a:lnTo>
                  <a:lnTo>
                    <a:pt x="8176" y="73799"/>
                  </a:lnTo>
                  <a:lnTo>
                    <a:pt x="1165" y="66747"/>
                  </a:lnTo>
                  <a:lnTo>
                    <a:pt x="0" y="60876"/>
                  </a:lnTo>
                  <a:lnTo>
                    <a:pt x="2734" y="55792"/>
                  </a:lnTo>
                  <a:lnTo>
                    <a:pt x="8065" y="51233"/>
                  </a:lnTo>
                  <a:lnTo>
                    <a:pt x="26468" y="46167"/>
                  </a:lnTo>
                  <a:lnTo>
                    <a:pt x="89938" y="42648"/>
                  </a:lnTo>
                  <a:lnTo>
                    <a:pt x="142152" y="45340"/>
                  </a:lnTo>
                  <a:lnTo>
                    <a:pt x="192198" y="51200"/>
                  </a:lnTo>
                  <a:lnTo>
                    <a:pt x="241077" y="45122"/>
                  </a:lnTo>
                  <a:lnTo>
                    <a:pt x="301512" y="42709"/>
                  </a:lnTo>
                  <a:lnTo>
                    <a:pt x="358856" y="36643"/>
                  </a:lnTo>
                  <a:lnTo>
                    <a:pt x="406766" y="33084"/>
                  </a:lnTo>
                  <a:lnTo>
                    <a:pt x="468122" y="31882"/>
                  </a:lnTo>
                  <a:lnTo>
                    <a:pt x="517000" y="30504"/>
                  </a:lnTo>
                  <a:lnTo>
                    <a:pt x="579150" y="23270"/>
                  </a:lnTo>
                  <a:lnTo>
                    <a:pt x="641816" y="21494"/>
                  </a:lnTo>
                  <a:lnTo>
                    <a:pt x="699255" y="13908"/>
                  </a:lnTo>
                  <a:lnTo>
                    <a:pt x="755661" y="11197"/>
                  </a:lnTo>
                  <a:lnTo>
                    <a:pt x="811863" y="10661"/>
                  </a:lnTo>
                  <a:lnTo>
                    <a:pt x="869195" y="3319"/>
                  </a:lnTo>
                  <a:lnTo>
                    <a:pt x="932512" y="656"/>
                  </a:lnTo>
                  <a:lnTo>
                    <a:pt x="990426" y="130"/>
                  </a:lnTo>
                  <a:lnTo>
                    <a:pt x="1046927" y="26"/>
                  </a:lnTo>
                  <a:lnTo>
                    <a:pt x="1106267" y="5"/>
                  </a:lnTo>
                  <a:lnTo>
                    <a:pt x="1168378" y="1"/>
                  </a:lnTo>
                  <a:lnTo>
                    <a:pt x="1225707" y="1"/>
                  </a:lnTo>
                  <a:lnTo>
                    <a:pt x="1285211" y="0"/>
                  </a:lnTo>
                  <a:lnTo>
                    <a:pt x="1347354" y="0"/>
                  </a:lnTo>
                  <a:lnTo>
                    <a:pt x="1405860" y="7236"/>
                  </a:lnTo>
                  <a:lnTo>
                    <a:pt x="1454244" y="9553"/>
                  </a:lnTo>
                  <a:lnTo>
                    <a:pt x="1516228" y="10336"/>
                  </a:lnTo>
                  <a:lnTo>
                    <a:pt x="1557786" y="10472"/>
                  </a:lnTo>
                  <a:lnTo>
                    <a:pt x="158747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21886" y="2474197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10528" y="0"/>
                  </a:moveTo>
                  <a:lnTo>
                    <a:pt x="10528" y="48930"/>
                  </a:lnTo>
                  <a:lnTo>
                    <a:pt x="10528" y="99895"/>
                  </a:lnTo>
                  <a:lnTo>
                    <a:pt x="10528" y="159450"/>
                  </a:lnTo>
                  <a:lnTo>
                    <a:pt x="10528" y="221549"/>
                  </a:lnTo>
                  <a:lnTo>
                    <a:pt x="10528" y="281283"/>
                  </a:lnTo>
                  <a:lnTo>
                    <a:pt x="10528" y="332907"/>
                  </a:lnTo>
                  <a:lnTo>
                    <a:pt x="7409" y="371600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40204" y="2516310"/>
              <a:ext cx="181683" cy="254121"/>
            </a:xfrm>
            <a:custGeom>
              <a:avLst/>
              <a:gdLst/>
              <a:ahLst/>
              <a:cxnLst/>
              <a:rect l="0" t="0" r="0" b="0"/>
              <a:pathLst>
                <a:path w="181683" h="254121">
                  <a:moveTo>
                    <a:pt x="181682" y="136871"/>
                  </a:moveTo>
                  <a:lnTo>
                    <a:pt x="157635" y="146446"/>
                  </a:lnTo>
                  <a:lnTo>
                    <a:pt x="95394" y="196769"/>
                  </a:lnTo>
                  <a:lnTo>
                    <a:pt x="40422" y="244509"/>
                  </a:lnTo>
                  <a:lnTo>
                    <a:pt x="21804" y="254120"/>
                  </a:lnTo>
                  <a:lnTo>
                    <a:pt x="14265" y="253642"/>
                  </a:lnTo>
                  <a:lnTo>
                    <a:pt x="8070" y="249813"/>
                  </a:lnTo>
                  <a:lnTo>
                    <a:pt x="2769" y="243751"/>
                  </a:lnTo>
                  <a:lnTo>
                    <a:pt x="0" y="221418"/>
                  </a:lnTo>
                  <a:lnTo>
                    <a:pt x="7754" y="165010"/>
                  </a:lnTo>
                  <a:lnTo>
                    <a:pt x="23958" y="103098"/>
                  </a:lnTo>
                  <a:lnTo>
                    <a:pt x="37832" y="48702"/>
                  </a:lnTo>
                  <a:lnTo>
                    <a:pt x="553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69285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51082" y="2442020"/>
              <a:ext cx="155116" cy="432260"/>
            </a:xfrm>
            <a:custGeom>
              <a:avLst/>
              <a:gdLst/>
              <a:ahLst/>
              <a:cxnLst/>
              <a:rect l="0" t="0" r="0" b="0"/>
              <a:pathLst>
                <a:path w="155116" h="432260">
                  <a:moveTo>
                    <a:pt x="70887" y="190104"/>
                  </a:moveTo>
                  <a:lnTo>
                    <a:pt x="94933" y="180529"/>
                  </a:lnTo>
                  <a:lnTo>
                    <a:pt x="130480" y="150701"/>
                  </a:lnTo>
                  <a:lnTo>
                    <a:pt x="145995" y="119027"/>
                  </a:lnTo>
                  <a:lnTo>
                    <a:pt x="147942" y="96513"/>
                  </a:lnTo>
                  <a:lnTo>
                    <a:pt x="139660" y="53464"/>
                  </a:lnTo>
                  <a:lnTo>
                    <a:pt x="124539" y="27305"/>
                  </a:lnTo>
                  <a:lnTo>
                    <a:pt x="105241" y="4737"/>
                  </a:lnTo>
                  <a:lnTo>
                    <a:pt x="96129" y="1015"/>
                  </a:lnTo>
                  <a:lnTo>
                    <a:pt x="73527" y="0"/>
                  </a:lnTo>
                  <a:lnTo>
                    <a:pt x="51003" y="9687"/>
                  </a:lnTo>
                  <a:lnTo>
                    <a:pt x="31634" y="25691"/>
                  </a:lnTo>
                  <a:lnTo>
                    <a:pt x="9667" y="64561"/>
                  </a:lnTo>
                  <a:lnTo>
                    <a:pt x="2734" y="86344"/>
                  </a:lnTo>
                  <a:lnTo>
                    <a:pt x="0" y="124915"/>
                  </a:lnTo>
                  <a:lnTo>
                    <a:pt x="7250" y="164810"/>
                  </a:lnTo>
                  <a:lnTo>
                    <a:pt x="23695" y="198207"/>
                  </a:lnTo>
                  <a:lnTo>
                    <a:pt x="36655" y="215542"/>
                  </a:lnTo>
                  <a:lnTo>
                    <a:pt x="44556" y="219931"/>
                  </a:lnTo>
                  <a:lnTo>
                    <a:pt x="62694" y="221688"/>
                  </a:lnTo>
                  <a:lnTo>
                    <a:pt x="92636" y="210511"/>
                  </a:lnTo>
                  <a:lnTo>
                    <a:pt x="118145" y="186792"/>
                  </a:lnTo>
                  <a:lnTo>
                    <a:pt x="143415" y="137025"/>
                  </a:lnTo>
                  <a:lnTo>
                    <a:pt x="147315" y="126642"/>
                  </a:lnTo>
                  <a:lnTo>
                    <a:pt x="149914" y="124399"/>
                  </a:lnTo>
                  <a:lnTo>
                    <a:pt x="151648" y="127584"/>
                  </a:lnTo>
                  <a:lnTo>
                    <a:pt x="152404" y="143600"/>
                  </a:lnTo>
                  <a:lnTo>
                    <a:pt x="146477" y="195129"/>
                  </a:lnTo>
                  <a:lnTo>
                    <a:pt x="145147" y="244235"/>
                  </a:lnTo>
                  <a:lnTo>
                    <a:pt x="147872" y="295830"/>
                  </a:lnTo>
                  <a:lnTo>
                    <a:pt x="152969" y="345043"/>
                  </a:lnTo>
                  <a:lnTo>
                    <a:pt x="154691" y="403593"/>
                  </a:lnTo>
                  <a:lnTo>
                    <a:pt x="155115" y="432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91970" y="2442611"/>
              <a:ext cx="309067" cy="473783"/>
            </a:xfrm>
            <a:custGeom>
              <a:avLst/>
              <a:gdLst/>
              <a:ahLst/>
              <a:cxnLst/>
              <a:rect l="0" t="0" r="0" b="0"/>
              <a:pathLst>
                <a:path w="309067" h="473783">
                  <a:moveTo>
                    <a:pt x="45853" y="0"/>
                  </a:moveTo>
                  <a:lnTo>
                    <a:pt x="26726" y="59941"/>
                  </a:lnTo>
                  <a:lnTo>
                    <a:pt x="0" y="108419"/>
                  </a:lnTo>
                  <a:lnTo>
                    <a:pt x="1298" y="98099"/>
                  </a:lnTo>
                  <a:lnTo>
                    <a:pt x="32834" y="41483"/>
                  </a:lnTo>
                  <a:lnTo>
                    <a:pt x="49425" y="27016"/>
                  </a:lnTo>
                  <a:lnTo>
                    <a:pt x="69668" y="17856"/>
                  </a:lnTo>
                  <a:lnTo>
                    <a:pt x="94262" y="13785"/>
                  </a:lnTo>
                  <a:lnTo>
                    <a:pt x="114552" y="18215"/>
                  </a:lnTo>
                  <a:lnTo>
                    <a:pt x="146641" y="40123"/>
                  </a:lnTo>
                  <a:lnTo>
                    <a:pt x="158108" y="59556"/>
                  </a:lnTo>
                  <a:lnTo>
                    <a:pt x="175002" y="110160"/>
                  </a:lnTo>
                  <a:lnTo>
                    <a:pt x="187265" y="166386"/>
                  </a:lnTo>
                  <a:lnTo>
                    <a:pt x="184589" y="215546"/>
                  </a:lnTo>
                  <a:lnTo>
                    <a:pt x="182107" y="267156"/>
                  </a:lnTo>
                  <a:lnTo>
                    <a:pt x="174482" y="318323"/>
                  </a:lnTo>
                  <a:lnTo>
                    <a:pt x="161426" y="378127"/>
                  </a:lnTo>
                  <a:lnTo>
                    <a:pt x="153371" y="404363"/>
                  </a:lnTo>
                  <a:lnTo>
                    <a:pt x="129136" y="440269"/>
                  </a:lnTo>
                  <a:lnTo>
                    <a:pt x="122432" y="447931"/>
                  </a:lnTo>
                  <a:lnTo>
                    <a:pt x="113283" y="451869"/>
                  </a:lnTo>
                  <a:lnTo>
                    <a:pt x="90640" y="453125"/>
                  </a:lnTo>
                  <a:lnTo>
                    <a:pt x="71218" y="446664"/>
                  </a:lnTo>
                  <a:lnTo>
                    <a:pt x="62763" y="441665"/>
                  </a:lnTo>
                  <a:lnTo>
                    <a:pt x="57126" y="433654"/>
                  </a:lnTo>
                  <a:lnTo>
                    <a:pt x="50864" y="412274"/>
                  </a:lnTo>
                  <a:lnTo>
                    <a:pt x="52927" y="373929"/>
                  </a:lnTo>
                  <a:lnTo>
                    <a:pt x="61086" y="352974"/>
                  </a:lnTo>
                  <a:lnTo>
                    <a:pt x="66537" y="344111"/>
                  </a:lnTo>
                  <a:lnTo>
                    <a:pt x="81952" y="331143"/>
                  </a:lnTo>
                  <a:lnTo>
                    <a:pt x="90976" y="326047"/>
                  </a:lnTo>
                  <a:lnTo>
                    <a:pt x="110362" y="323504"/>
                  </a:lnTo>
                  <a:lnTo>
                    <a:pt x="130676" y="327443"/>
                  </a:lnTo>
                  <a:lnTo>
                    <a:pt x="151402" y="336993"/>
                  </a:lnTo>
                  <a:lnTo>
                    <a:pt x="214131" y="393468"/>
                  </a:lnTo>
                  <a:lnTo>
                    <a:pt x="269855" y="452030"/>
                  </a:lnTo>
                  <a:lnTo>
                    <a:pt x="293159" y="467337"/>
                  </a:lnTo>
                  <a:lnTo>
                    <a:pt x="30906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136542" y="2103929"/>
            <a:ext cx="133943" cy="580838"/>
            <a:chOff x="4136542" y="2103929"/>
            <a:chExt cx="133943" cy="580838"/>
          </a:xfrm>
        </p:grpSpPr>
        <p:sp>
          <p:nvSpPr>
            <p:cNvPr id="83" name="Freeform 82"/>
            <p:cNvSpPr/>
            <p:nvPr/>
          </p:nvSpPr>
          <p:spPr>
            <a:xfrm>
              <a:off x="4136542" y="2434168"/>
              <a:ext cx="127500" cy="250599"/>
            </a:xfrm>
            <a:custGeom>
              <a:avLst/>
              <a:gdLst/>
              <a:ahLst/>
              <a:cxnLst/>
              <a:rect l="0" t="0" r="0" b="0"/>
              <a:pathLst>
                <a:path w="127500" h="250599">
                  <a:moveTo>
                    <a:pt x="53800" y="250598"/>
                  </a:moveTo>
                  <a:lnTo>
                    <a:pt x="48211" y="233831"/>
                  </a:lnTo>
                  <a:lnTo>
                    <a:pt x="48586" y="216240"/>
                  </a:lnTo>
                  <a:lnTo>
                    <a:pt x="53113" y="157600"/>
                  </a:lnTo>
                  <a:lnTo>
                    <a:pt x="56784" y="102853"/>
                  </a:lnTo>
                  <a:lnTo>
                    <a:pt x="62838" y="46979"/>
                  </a:lnTo>
                  <a:lnTo>
                    <a:pt x="59825" y="39983"/>
                  </a:lnTo>
                  <a:lnTo>
                    <a:pt x="54307" y="37658"/>
                  </a:lnTo>
                  <a:lnTo>
                    <a:pt x="47119" y="38448"/>
                  </a:lnTo>
                  <a:lnTo>
                    <a:pt x="32893" y="48685"/>
                  </a:lnTo>
                  <a:lnTo>
                    <a:pt x="4696" y="78263"/>
                  </a:lnTo>
                  <a:lnTo>
                    <a:pt x="1177" y="79556"/>
                  </a:lnTo>
                  <a:lnTo>
                    <a:pt x="0" y="76909"/>
                  </a:lnTo>
                  <a:lnTo>
                    <a:pt x="386" y="71634"/>
                  </a:lnTo>
                  <a:lnTo>
                    <a:pt x="7054" y="59535"/>
                  </a:lnTo>
                  <a:lnTo>
                    <a:pt x="50635" y="2797"/>
                  </a:lnTo>
                  <a:lnTo>
                    <a:pt x="57539" y="0"/>
                  </a:lnTo>
                  <a:lnTo>
                    <a:pt x="64482" y="474"/>
                  </a:lnTo>
                  <a:lnTo>
                    <a:pt x="71449" y="3131"/>
                  </a:lnTo>
                  <a:lnTo>
                    <a:pt x="82311" y="15441"/>
                  </a:lnTo>
                  <a:lnTo>
                    <a:pt x="109763" y="52432"/>
                  </a:lnTo>
                  <a:lnTo>
                    <a:pt x="127499" y="71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73769" y="2103929"/>
              <a:ext cx="96716" cy="111187"/>
            </a:xfrm>
            <a:custGeom>
              <a:avLst/>
              <a:gdLst/>
              <a:ahLst/>
              <a:cxnLst/>
              <a:rect l="0" t="0" r="0" b="0"/>
              <a:pathLst>
                <a:path w="96716" h="111187">
                  <a:moveTo>
                    <a:pt x="69215" y="33356"/>
                  </a:moveTo>
                  <a:lnTo>
                    <a:pt x="58037" y="22177"/>
                  </a:lnTo>
                  <a:lnTo>
                    <a:pt x="51235" y="20054"/>
                  </a:lnTo>
                  <a:lnTo>
                    <a:pt x="34317" y="20815"/>
                  </a:lnTo>
                  <a:lnTo>
                    <a:pt x="18220" y="28172"/>
                  </a:lnTo>
                  <a:lnTo>
                    <a:pt x="10652" y="33409"/>
                  </a:lnTo>
                  <a:lnTo>
                    <a:pt x="5606" y="41580"/>
                  </a:lnTo>
                  <a:lnTo>
                    <a:pt x="0" y="63137"/>
                  </a:lnTo>
                  <a:lnTo>
                    <a:pt x="3748" y="85196"/>
                  </a:lnTo>
                  <a:lnTo>
                    <a:pt x="8023" y="95992"/>
                  </a:lnTo>
                  <a:lnTo>
                    <a:pt x="15552" y="103189"/>
                  </a:lnTo>
                  <a:lnTo>
                    <a:pt x="36396" y="111186"/>
                  </a:lnTo>
                  <a:lnTo>
                    <a:pt x="46166" y="110979"/>
                  </a:lnTo>
                  <a:lnTo>
                    <a:pt x="63260" y="104510"/>
                  </a:lnTo>
                  <a:lnTo>
                    <a:pt x="86038" y="87713"/>
                  </a:lnTo>
                  <a:lnTo>
                    <a:pt x="94239" y="68433"/>
                  </a:lnTo>
                  <a:lnTo>
                    <a:pt x="96715" y="45436"/>
                  </a:lnTo>
                  <a:lnTo>
                    <a:pt x="93915" y="23517"/>
                  </a:lnTo>
                  <a:lnTo>
                    <a:pt x="89191" y="15098"/>
                  </a:lnTo>
                  <a:lnTo>
                    <a:pt x="74584" y="2624"/>
                  </a:lnTo>
                  <a:lnTo>
                    <a:pt x="65775" y="0"/>
                  </a:lnTo>
                  <a:lnTo>
                    <a:pt x="46629" y="204"/>
                  </a:lnTo>
                  <a:lnTo>
                    <a:pt x="29541" y="7313"/>
                  </a:lnTo>
                  <a:lnTo>
                    <a:pt x="21709" y="12484"/>
                  </a:lnTo>
                  <a:lnTo>
                    <a:pt x="9887" y="27589"/>
                  </a:lnTo>
                  <a:lnTo>
                    <a:pt x="5096" y="36530"/>
                  </a:lnTo>
                  <a:lnTo>
                    <a:pt x="2893" y="55824"/>
                  </a:lnTo>
                  <a:lnTo>
                    <a:pt x="3943" y="65882"/>
                  </a:lnTo>
                  <a:lnTo>
                    <a:pt x="14469" y="83297"/>
                  </a:lnTo>
                  <a:lnTo>
                    <a:pt x="22189" y="91216"/>
                  </a:lnTo>
                  <a:lnTo>
                    <a:pt x="30846" y="95326"/>
                  </a:lnTo>
                  <a:lnTo>
                    <a:pt x="49822" y="96773"/>
                  </a:lnTo>
                  <a:lnTo>
                    <a:pt x="80237" y="85421"/>
                  </a:lnTo>
                  <a:lnTo>
                    <a:pt x="85922" y="77425"/>
                  </a:lnTo>
                  <a:lnTo>
                    <a:pt x="89118" y="56061"/>
                  </a:lnTo>
                  <a:lnTo>
                    <a:pt x="83520" y="37208"/>
                  </a:lnTo>
                  <a:lnTo>
                    <a:pt x="78752" y="28905"/>
                  </a:lnTo>
                  <a:lnTo>
                    <a:pt x="64095" y="16559"/>
                  </a:lnTo>
                  <a:lnTo>
                    <a:pt x="55273" y="11630"/>
                  </a:lnTo>
                  <a:lnTo>
                    <a:pt x="48222" y="11853"/>
                  </a:lnTo>
                  <a:lnTo>
                    <a:pt x="42352" y="15511"/>
                  </a:lnTo>
                  <a:lnTo>
                    <a:pt x="32709" y="28934"/>
                  </a:lnTo>
                  <a:lnTo>
                    <a:pt x="24525" y="46598"/>
                  </a:lnTo>
                  <a:lnTo>
                    <a:pt x="25383" y="55052"/>
                  </a:lnTo>
                  <a:lnTo>
                    <a:pt x="35696" y="70685"/>
                  </a:lnTo>
                  <a:lnTo>
                    <a:pt x="42190" y="72280"/>
                  </a:lnTo>
                  <a:lnTo>
                    <a:pt x="48858" y="69833"/>
                  </a:lnTo>
                  <a:lnTo>
                    <a:pt x="55644" y="64693"/>
                  </a:lnTo>
                  <a:lnTo>
                    <a:pt x="57828" y="58927"/>
                  </a:lnTo>
                  <a:lnTo>
                    <a:pt x="56944" y="52743"/>
                  </a:lnTo>
                  <a:lnTo>
                    <a:pt x="54016" y="46280"/>
                  </a:lnTo>
                  <a:lnTo>
                    <a:pt x="49723" y="44312"/>
                  </a:lnTo>
                  <a:lnTo>
                    <a:pt x="44523" y="45339"/>
                  </a:lnTo>
                  <a:lnTo>
                    <a:pt x="38716" y="48364"/>
                  </a:lnTo>
                  <a:lnTo>
                    <a:pt x="37184" y="52719"/>
                  </a:lnTo>
                  <a:lnTo>
                    <a:pt x="38502" y="57963"/>
                  </a:lnTo>
                  <a:lnTo>
                    <a:pt x="41721" y="63799"/>
                  </a:lnTo>
                  <a:lnTo>
                    <a:pt x="45037" y="65349"/>
                  </a:lnTo>
                  <a:lnTo>
                    <a:pt x="48417" y="64043"/>
                  </a:lnTo>
                  <a:lnTo>
                    <a:pt x="58686" y="54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3770405" y="1836356"/>
            <a:ext cx="292170" cy="382051"/>
          </a:xfrm>
          <a:custGeom>
            <a:avLst/>
            <a:gdLst/>
            <a:ahLst/>
            <a:cxnLst/>
            <a:rect l="0" t="0" r="0" b="0"/>
            <a:pathLst>
              <a:path w="292170" h="382051">
                <a:moveTo>
                  <a:pt x="135667" y="27188"/>
                </a:moveTo>
                <a:lnTo>
                  <a:pt x="91705" y="47431"/>
                </a:lnTo>
                <a:lnTo>
                  <a:pt x="59480" y="81749"/>
                </a:lnTo>
                <a:lnTo>
                  <a:pt x="17604" y="144339"/>
                </a:lnTo>
                <a:lnTo>
                  <a:pt x="4889" y="183042"/>
                </a:lnTo>
                <a:lnTo>
                  <a:pt x="0" y="241161"/>
                </a:lnTo>
                <a:lnTo>
                  <a:pt x="4623" y="297441"/>
                </a:lnTo>
                <a:lnTo>
                  <a:pt x="17972" y="341184"/>
                </a:lnTo>
                <a:lnTo>
                  <a:pt x="29156" y="358204"/>
                </a:lnTo>
                <a:lnTo>
                  <a:pt x="45045" y="370448"/>
                </a:lnTo>
                <a:lnTo>
                  <a:pt x="64975" y="378620"/>
                </a:lnTo>
                <a:lnTo>
                  <a:pt x="102503" y="382050"/>
                </a:lnTo>
                <a:lnTo>
                  <a:pt x="165428" y="370247"/>
                </a:lnTo>
                <a:lnTo>
                  <a:pt x="207836" y="348503"/>
                </a:lnTo>
                <a:lnTo>
                  <a:pt x="247307" y="314761"/>
                </a:lnTo>
                <a:lnTo>
                  <a:pt x="263242" y="288260"/>
                </a:lnTo>
                <a:lnTo>
                  <a:pt x="286376" y="227041"/>
                </a:lnTo>
                <a:lnTo>
                  <a:pt x="292169" y="169437"/>
                </a:lnTo>
                <a:lnTo>
                  <a:pt x="290193" y="111785"/>
                </a:lnTo>
                <a:lnTo>
                  <a:pt x="278885" y="60926"/>
                </a:lnTo>
                <a:lnTo>
                  <a:pt x="266000" y="41792"/>
                </a:lnTo>
                <a:lnTo>
                  <a:pt x="229133" y="10445"/>
                </a:lnTo>
                <a:lnTo>
                  <a:pt x="205673" y="2199"/>
                </a:lnTo>
                <a:lnTo>
                  <a:pt x="192866" y="0"/>
                </a:lnTo>
                <a:lnTo>
                  <a:pt x="169278" y="3796"/>
                </a:lnTo>
                <a:lnTo>
                  <a:pt x="107379" y="30102"/>
                </a:lnTo>
                <a:lnTo>
                  <a:pt x="51439" y="7983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4444969" y="1800373"/>
            <a:ext cx="177042" cy="368498"/>
            <a:chOff x="4444969" y="1800373"/>
            <a:chExt cx="177042" cy="368498"/>
          </a:xfrm>
        </p:grpSpPr>
        <p:sp>
          <p:nvSpPr>
            <p:cNvPr id="87" name="Freeform 86"/>
            <p:cNvSpPr/>
            <p:nvPr/>
          </p:nvSpPr>
          <p:spPr>
            <a:xfrm>
              <a:off x="4590425" y="1800373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0528" y="175727"/>
                  </a:lnTo>
                  <a:lnTo>
                    <a:pt x="10528" y="224553"/>
                  </a:lnTo>
                  <a:lnTo>
                    <a:pt x="10528" y="286684"/>
                  </a:lnTo>
                  <a:lnTo>
                    <a:pt x="4939" y="34375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44969" y="1821430"/>
              <a:ext cx="177042" cy="234975"/>
            </a:xfrm>
            <a:custGeom>
              <a:avLst/>
              <a:gdLst/>
              <a:ahLst/>
              <a:cxnLst/>
              <a:rect l="0" t="0" r="0" b="0"/>
              <a:pathLst>
                <a:path w="177042" h="234975">
                  <a:moveTo>
                    <a:pt x="177041" y="157927"/>
                  </a:moveTo>
                  <a:lnTo>
                    <a:pt x="133079" y="178171"/>
                  </a:lnTo>
                  <a:lnTo>
                    <a:pt x="71594" y="212236"/>
                  </a:lnTo>
                  <a:lnTo>
                    <a:pt x="8571" y="234974"/>
                  </a:lnTo>
                  <a:lnTo>
                    <a:pt x="2726" y="233858"/>
                  </a:lnTo>
                  <a:lnTo>
                    <a:pt x="0" y="229605"/>
                  </a:lnTo>
                  <a:lnTo>
                    <a:pt x="90" y="215520"/>
                  </a:lnTo>
                  <a:lnTo>
                    <a:pt x="16091" y="157437"/>
                  </a:lnTo>
                  <a:lnTo>
                    <a:pt x="33216" y="94042"/>
                  </a:lnTo>
                  <a:lnTo>
                    <a:pt x="38797" y="37986"/>
                  </a:lnTo>
                  <a:lnTo>
                    <a:pt x="401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4843109" y="1874072"/>
            <a:ext cx="42115" cy="294799"/>
          </a:xfrm>
          <a:custGeom>
            <a:avLst/>
            <a:gdLst/>
            <a:ahLst/>
            <a:cxnLst/>
            <a:rect l="0" t="0" r="0" b="0"/>
            <a:pathLst>
              <a:path w="42115" h="294799">
                <a:moveTo>
                  <a:pt x="0" y="0"/>
                </a:moveTo>
                <a:lnTo>
                  <a:pt x="3119" y="48931"/>
                </a:lnTo>
                <a:lnTo>
                  <a:pt x="9064" y="108062"/>
                </a:lnTo>
                <a:lnTo>
                  <a:pt x="15683" y="161870"/>
                </a:lnTo>
                <a:lnTo>
                  <a:pt x="28401" y="217718"/>
                </a:lnTo>
                <a:lnTo>
                  <a:pt x="39058" y="262545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3411233" y="3056138"/>
            <a:ext cx="1874074" cy="2165997"/>
            <a:chOff x="3411233" y="3056138"/>
            <a:chExt cx="1874074" cy="2165997"/>
          </a:xfrm>
        </p:grpSpPr>
        <p:sp>
          <p:nvSpPr>
            <p:cNvPr id="91" name="Freeform 90"/>
            <p:cNvSpPr/>
            <p:nvPr/>
          </p:nvSpPr>
          <p:spPr>
            <a:xfrm>
              <a:off x="4043376" y="3105906"/>
              <a:ext cx="10096" cy="442198"/>
            </a:xfrm>
            <a:custGeom>
              <a:avLst/>
              <a:gdLst/>
              <a:ahLst/>
              <a:cxnLst/>
              <a:rect l="0" t="0" r="0" b="0"/>
              <a:pathLst>
                <a:path w="10096" h="442198">
                  <a:moveTo>
                    <a:pt x="10095" y="0"/>
                  </a:moveTo>
                  <a:lnTo>
                    <a:pt x="1030" y="58617"/>
                  </a:lnTo>
                  <a:lnTo>
                    <a:pt x="0" y="104586"/>
                  </a:lnTo>
                  <a:lnTo>
                    <a:pt x="5284" y="160840"/>
                  </a:lnTo>
                  <a:lnTo>
                    <a:pt x="8670" y="216372"/>
                  </a:lnTo>
                  <a:lnTo>
                    <a:pt x="9673" y="275460"/>
                  </a:lnTo>
                  <a:lnTo>
                    <a:pt x="9970" y="337421"/>
                  </a:lnTo>
                  <a:lnTo>
                    <a:pt x="10058" y="389056"/>
                  </a:lnTo>
                  <a:lnTo>
                    <a:pt x="1009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44709" y="3158549"/>
              <a:ext cx="177178" cy="255637"/>
            </a:xfrm>
            <a:custGeom>
              <a:avLst/>
              <a:gdLst/>
              <a:ahLst/>
              <a:cxnLst/>
              <a:rect l="0" t="0" r="0" b="0"/>
              <a:pathLst>
                <a:path w="177178" h="255637">
                  <a:moveTo>
                    <a:pt x="177177" y="178984"/>
                  </a:moveTo>
                  <a:lnTo>
                    <a:pt x="122132" y="198113"/>
                  </a:lnTo>
                  <a:lnTo>
                    <a:pt x="76963" y="222104"/>
                  </a:lnTo>
                  <a:lnTo>
                    <a:pt x="49218" y="239334"/>
                  </a:lnTo>
                  <a:lnTo>
                    <a:pt x="8401" y="255636"/>
                  </a:lnTo>
                  <a:lnTo>
                    <a:pt x="2659" y="254652"/>
                  </a:lnTo>
                  <a:lnTo>
                    <a:pt x="0" y="250487"/>
                  </a:lnTo>
                  <a:lnTo>
                    <a:pt x="166" y="236499"/>
                  </a:lnTo>
                  <a:lnTo>
                    <a:pt x="12923" y="195805"/>
                  </a:lnTo>
                  <a:lnTo>
                    <a:pt x="35964" y="136529"/>
                  </a:lnTo>
                  <a:lnTo>
                    <a:pt x="59823" y="75272"/>
                  </a:lnTo>
                  <a:lnTo>
                    <a:pt x="76743" y="33066"/>
                  </a:lnTo>
                  <a:lnTo>
                    <a:pt x="8242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13995" y="3056138"/>
              <a:ext cx="230105" cy="493268"/>
            </a:xfrm>
            <a:custGeom>
              <a:avLst/>
              <a:gdLst/>
              <a:ahLst/>
              <a:cxnLst/>
              <a:rect l="0" t="0" r="0" b="0"/>
              <a:pathLst>
                <a:path w="230105" h="493268">
                  <a:moveTo>
                    <a:pt x="202730" y="133996"/>
                  </a:moveTo>
                  <a:lnTo>
                    <a:pt x="178683" y="151977"/>
                  </a:lnTo>
                  <a:lnTo>
                    <a:pt x="136095" y="209520"/>
                  </a:lnTo>
                  <a:lnTo>
                    <a:pt x="107983" y="261392"/>
                  </a:lnTo>
                  <a:lnTo>
                    <a:pt x="79899" y="316698"/>
                  </a:lnTo>
                  <a:lnTo>
                    <a:pt x="61398" y="372684"/>
                  </a:lnTo>
                  <a:lnTo>
                    <a:pt x="56530" y="428802"/>
                  </a:lnTo>
                  <a:lnTo>
                    <a:pt x="58204" y="454534"/>
                  </a:lnTo>
                  <a:lnTo>
                    <a:pt x="66746" y="473769"/>
                  </a:lnTo>
                  <a:lnTo>
                    <a:pt x="81462" y="486998"/>
                  </a:lnTo>
                  <a:lnTo>
                    <a:pt x="90299" y="492163"/>
                  </a:lnTo>
                  <a:lnTo>
                    <a:pt x="99700" y="493267"/>
                  </a:lnTo>
                  <a:lnTo>
                    <a:pt x="150385" y="477867"/>
                  </a:lnTo>
                  <a:lnTo>
                    <a:pt x="168157" y="464643"/>
                  </a:lnTo>
                  <a:lnTo>
                    <a:pt x="191316" y="434347"/>
                  </a:lnTo>
                  <a:lnTo>
                    <a:pt x="220103" y="382188"/>
                  </a:lnTo>
                  <a:lnTo>
                    <a:pt x="230104" y="340765"/>
                  </a:lnTo>
                  <a:lnTo>
                    <a:pt x="226205" y="315971"/>
                  </a:lnTo>
                  <a:lnTo>
                    <a:pt x="198152" y="260732"/>
                  </a:lnTo>
                  <a:lnTo>
                    <a:pt x="176677" y="231209"/>
                  </a:lnTo>
                  <a:lnTo>
                    <a:pt x="118063" y="193103"/>
                  </a:lnTo>
                  <a:lnTo>
                    <a:pt x="55293" y="151495"/>
                  </a:lnTo>
                  <a:lnTo>
                    <a:pt x="26074" y="129303"/>
                  </a:lnTo>
                  <a:lnTo>
                    <a:pt x="4535" y="90955"/>
                  </a:lnTo>
                  <a:lnTo>
                    <a:pt x="410" y="80736"/>
                  </a:lnTo>
                  <a:lnTo>
                    <a:pt x="0" y="70413"/>
                  </a:lnTo>
                  <a:lnTo>
                    <a:pt x="5783" y="49585"/>
                  </a:lnTo>
                  <a:lnTo>
                    <a:pt x="22193" y="23718"/>
                  </a:lnTo>
                  <a:lnTo>
                    <a:pt x="41383" y="11674"/>
                  </a:lnTo>
                  <a:lnTo>
                    <a:pt x="66679" y="3592"/>
                  </a:lnTo>
                  <a:lnTo>
                    <a:pt x="97419" y="0"/>
                  </a:lnTo>
                  <a:lnTo>
                    <a:pt x="124340" y="4642"/>
                  </a:lnTo>
                  <a:lnTo>
                    <a:pt x="170218" y="26687"/>
                  </a:lnTo>
                  <a:lnTo>
                    <a:pt x="185551" y="43019"/>
                  </a:lnTo>
                  <a:lnTo>
                    <a:pt x="196264" y="58467"/>
                  </a:lnTo>
                  <a:lnTo>
                    <a:pt x="213258" y="708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42860" y="339017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11233" y="3611274"/>
              <a:ext cx="1874074" cy="115815"/>
            </a:xfrm>
            <a:custGeom>
              <a:avLst/>
              <a:gdLst/>
              <a:ahLst/>
              <a:cxnLst/>
              <a:rect l="0" t="0" r="0" b="0"/>
              <a:pathLst>
                <a:path w="1874074" h="115815">
                  <a:moveTo>
                    <a:pt x="0" y="115814"/>
                  </a:moveTo>
                  <a:lnTo>
                    <a:pt x="55141" y="101159"/>
                  </a:lnTo>
                  <a:lnTo>
                    <a:pt x="103555" y="96654"/>
                  </a:lnTo>
                  <a:lnTo>
                    <a:pt x="154945" y="89729"/>
                  </a:lnTo>
                  <a:lnTo>
                    <a:pt x="217476" y="78079"/>
                  </a:lnTo>
                  <a:lnTo>
                    <a:pt x="268898" y="74997"/>
                  </a:lnTo>
                  <a:lnTo>
                    <a:pt x="324558" y="72915"/>
                  </a:lnTo>
                  <a:lnTo>
                    <a:pt x="385944" y="65443"/>
                  </a:lnTo>
                  <a:lnTo>
                    <a:pt x="444247" y="63844"/>
                  </a:lnTo>
                  <a:lnTo>
                    <a:pt x="499736" y="63371"/>
                  </a:lnTo>
                  <a:lnTo>
                    <a:pt x="555172" y="63231"/>
                  </a:lnTo>
                  <a:lnTo>
                    <a:pt x="600033" y="63198"/>
                  </a:lnTo>
                  <a:lnTo>
                    <a:pt x="647267" y="63183"/>
                  </a:lnTo>
                  <a:lnTo>
                    <a:pt x="703130" y="63175"/>
                  </a:lnTo>
                  <a:lnTo>
                    <a:pt x="746900" y="63173"/>
                  </a:lnTo>
                  <a:lnTo>
                    <a:pt x="796379" y="63172"/>
                  </a:lnTo>
                  <a:lnTo>
                    <a:pt x="845666" y="63171"/>
                  </a:lnTo>
                  <a:lnTo>
                    <a:pt x="902685" y="63171"/>
                  </a:lnTo>
                  <a:lnTo>
                    <a:pt x="965042" y="55935"/>
                  </a:lnTo>
                  <a:lnTo>
                    <a:pt x="1014094" y="53618"/>
                  </a:lnTo>
                  <a:lnTo>
                    <a:pt x="1073183" y="52835"/>
                  </a:lnTo>
                  <a:lnTo>
                    <a:pt x="1135505" y="52681"/>
                  </a:lnTo>
                  <a:lnTo>
                    <a:pt x="1195735" y="52650"/>
                  </a:lnTo>
                  <a:lnTo>
                    <a:pt x="1255812" y="49525"/>
                  </a:lnTo>
                  <a:lnTo>
                    <a:pt x="1318069" y="43578"/>
                  </a:lnTo>
                  <a:lnTo>
                    <a:pt x="1376596" y="41234"/>
                  </a:lnTo>
                  <a:lnTo>
                    <a:pt x="1424985" y="34964"/>
                  </a:lnTo>
                  <a:lnTo>
                    <a:pt x="1486969" y="32253"/>
                  </a:lnTo>
                  <a:lnTo>
                    <a:pt x="1549603" y="31717"/>
                  </a:lnTo>
                  <a:lnTo>
                    <a:pt x="1598429" y="26036"/>
                  </a:lnTo>
                  <a:lnTo>
                    <a:pt x="1660094" y="22041"/>
                  </a:lnTo>
                  <a:lnTo>
                    <a:pt x="1709026" y="21348"/>
                  </a:lnTo>
                  <a:lnTo>
                    <a:pt x="1768074" y="17995"/>
                  </a:lnTo>
                  <a:lnTo>
                    <a:pt x="1824798" y="6414"/>
                  </a:lnTo>
                  <a:lnTo>
                    <a:pt x="18740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51603" y="3842901"/>
              <a:ext cx="28294" cy="389555"/>
            </a:xfrm>
            <a:custGeom>
              <a:avLst/>
              <a:gdLst/>
              <a:ahLst/>
              <a:cxnLst/>
              <a:rect l="0" t="0" r="0" b="0"/>
              <a:pathLst>
                <a:path w="28294" h="389555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233" y="132448"/>
                  </a:lnTo>
                  <a:lnTo>
                    <a:pt x="9762" y="185084"/>
                  </a:lnTo>
                  <a:lnTo>
                    <a:pt x="15394" y="239673"/>
                  </a:lnTo>
                  <a:lnTo>
                    <a:pt x="20181" y="301472"/>
                  </a:lnTo>
                  <a:lnTo>
                    <a:pt x="25890" y="350588"/>
                  </a:lnTo>
                  <a:lnTo>
                    <a:pt x="28293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22485" y="3757083"/>
              <a:ext cx="389122" cy="638954"/>
            </a:xfrm>
            <a:custGeom>
              <a:avLst/>
              <a:gdLst/>
              <a:ahLst/>
              <a:cxnLst/>
              <a:rect l="0" t="0" r="0" b="0"/>
              <a:pathLst>
                <a:path w="389122" h="638954">
                  <a:moveTo>
                    <a:pt x="10095" y="22647"/>
                  </a:moveTo>
                  <a:lnTo>
                    <a:pt x="10095" y="76792"/>
                  </a:lnTo>
                  <a:lnTo>
                    <a:pt x="2860" y="138442"/>
                  </a:lnTo>
                  <a:lnTo>
                    <a:pt x="543" y="168741"/>
                  </a:lnTo>
                  <a:lnTo>
                    <a:pt x="0" y="160887"/>
                  </a:lnTo>
                  <a:lnTo>
                    <a:pt x="8058" y="110482"/>
                  </a:lnTo>
                  <a:lnTo>
                    <a:pt x="24034" y="57371"/>
                  </a:lnTo>
                  <a:lnTo>
                    <a:pt x="37347" y="35740"/>
                  </a:lnTo>
                  <a:lnTo>
                    <a:pt x="64573" y="11579"/>
                  </a:lnTo>
                  <a:lnTo>
                    <a:pt x="84610" y="960"/>
                  </a:lnTo>
                  <a:lnTo>
                    <a:pt x="94867" y="0"/>
                  </a:lnTo>
                  <a:lnTo>
                    <a:pt x="115622" y="5173"/>
                  </a:lnTo>
                  <a:lnTo>
                    <a:pt x="141448" y="21239"/>
                  </a:lnTo>
                  <a:lnTo>
                    <a:pt x="163918" y="46406"/>
                  </a:lnTo>
                  <a:lnTo>
                    <a:pt x="179805" y="76091"/>
                  </a:lnTo>
                  <a:lnTo>
                    <a:pt x="195653" y="132033"/>
                  </a:lnTo>
                  <a:lnTo>
                    <a:pt x="213587" y="190257"/>
                  </a:lnTo>
                  <a:lnTo>
                    <a:pt x="218568" y="244795"/>
                  </a:lnTo>
                  <a:lnTo>
                    <a:pt x="219733" y="289445"/>
                  </a:lnTo>
                  <a:lnTo>
                    <a:pt x="220389" y="351263"/>
                  </a:lnTo>
                  <a:lnTo>
                    <a:pt x="220583" y="405454"/>
                  </a:lnTo>
                  <a:lnTo>
                    <a:pt x="217521" y="459725"/>
                  </a:lnTo>
                  <a:lnTo>
                    <a:pt x="209205" y="508561"/>
                  </a:lnTo>
                  <a:lnTo>
                    <a:pt x="195914" y="566286"/>
                  </a:lnTo>
                  <a:lnTo>
                    <a:pt x="179926" y="600576"/>
                  </a:lnTo>
                  <a:lnTo>
                    <a:pt x="160835" y="619146"/>
                  </a:lnTo>
                  <a:lnTo>
                    <a:pt x="136752" y="632859"/>
                  </a:lnTo>
                  <a:lnTo>
                    <a:pt x="110451" y="638953"/>
                  </a:lnTo>
                  <a:lnTo>
                    <a:pt x="89403" y="635422"/>
                  </a:lnTo>
                  <a:lnTo>
                    <a:pt x="72249" y="624885"/>
                  </a:lnTo>
                  <a:lnTo>
                    <a:pt x="56826" y="608503"/>
                  </a:lnTo>
                  <a:lnTo>
                    <a:pt x="48412" y="586404"/>
                  </a:lnTo>
                  <a:lnTo>
                    <a:pt x="45842" y="560985"/>
                  </a:lnTo>
                  <a:lnTo>
                    <a:pt x="56729" y="498229"/>
                  </a:lnTo>
                  <a:lnTo>
                    <a:pt x="72136" y="470967"/>
                  </a:lnTo>
                  <a:lnTo>
                    <a:pt x="81871" y="465416"/>
                  </a:lnTo>
                  <a:lnTo>
                    <a:pt x="108286" y="459249"/>
                  </a:lnTo>
                  <a:lnTo>
                    <a:pt x="144864" y="461367"/>
                  </a:lnTo>
                  <a:lnTo>
                    <a:pt x="177928" y="474992"/>
                  </a:lnTo>
                  <a:lnTo>
                    <a:pt x="238191" y="514252"/>
                  </a:lnTo>
                  <a:lnTo>
                    <a:pt x="301107" y="556115"/>
                  </a:lnTo>
                  <a:lnTo>
                    <a:pt x="362251" y="576617"/>
                  </a:lnTo>
                  <a:lnTo>
                    <a:pt x="389121" y="5806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85181" y="454831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4"/>
                  </a:lnTo>
                  <a:lnTo>
                    <a:pt x="13455" y="228462"/>
                  </a:lnTo>
                  <a:lnTo>
                    <a:pt x="19556" y="278704"/>
                  </a:lnTo>
                  <a:lnTo>
                    <a:pt x="20761" y="33741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58389" y="4569367"/>
              <a:ext cx="237404" cy="521134"/>
            </a:xfrm>
            <a:custGeom>
              <a:avLst/>
              <a:gdLst/>
              <a:ahLst/>
              <a:cxnLst/>
              <a:rect l="0" t="0" r="0" b="0"/>
              <a:pathLst>
                <a:path w="237404" h="521134">
                  <a:moveTo>
                    <a:pt x="16305" y="0"/>
                  </a:moveTo>
                  <a:lnTo>
                    <a:pt x="7972" y="37478"/>
                  </a:lnTo>
                  <a:lnTo>
                    <a:pt x="0" y="85958"/>
                  </a:lnTo>
                  <a:lnTo>
                    <a:pt x="5885" y="68493"/>
                  </a:lnTo>
                  <a:lnTo>
                    <a:pt x="34791" y="20372"/>
                  </a:lnTo>
                  <a:lnTo>
                    <a:pt x="43837" y="14751"/>
                  </a:lnTo>
                  <a:lnTo>
                    <a:pt x="66366" y="11626"/>
                  </a:lnTo>
                  <a:lnTo>
                    <a:pt x="76585" y="14770"/>
                  </a:lnTo>
                  <a:lnTo>
                    <a:pt x="94179" y="27622"/>
                  </a:lnTo>
                  <a:lnTo>
                    <a:pt x="124537" y="74044"/>
                  </a:lnTo>
                  <a:lnTo>
                    <a:pt x="149945" y="132087"/>
                  </a:lnTo>
                  <a:lnTo>
                    <a:pt x="162747" y="179517"/>
                  </a:lnTo>
                  <a:lnTo>
                    <a:pt x="173949" y="242314"/>
                  </a:lnTo>
                  <a:lnTo>
                    <a:pt x="181557" y="299135"/>
                  </a:lnTo>
                  <a:lnTo>
                    <a:pt x="180692" y="342487"/>
                  </a:lnTo>
                  <a:lnTo>
                    <a:pt x="175509" y="399755"/>
                  </a:lnTo>
                  <a:lnTo>
                    <a:pt x="164909" y="451751"/>
                  </a:lnTo>
                  <a:lnTo>
                    <a:pt x="141499" y="499630"/>
                  </a:lnTo>
                  <a:lnTo>
                    <a:pt x="134862" y="508562"/>
                  </a:lnTo>
                  <a:lnTo>
                    <a:pt x="125759" y="514516"/>
                  </a:lnTo>
                  <a:lnTo>
                    <a:pt x="103166" y="521133"/>
                  </a:lnTo>
                  <a:lnTo>
                    <a:pt x="92930" y="520557"/>
                  </a:lnTo>
                  <a:lnTo>
                    <a:pt x="75317" y="513679"/>
                  </a:lnTo>
                  <a:lnTo>
                    <a:pt x="52247" y="496652"/>
                  </a:lnTo>
                  <a:lnTo>
                    <a:pt x="36183" y="471200"/>
                  </a:lnTo>
                  <a:lnTo>
                    <a:pt x="34108" y="451578"/>
                  </a:lnTo>
                  <a:lnTo>
                    <a:pt x="38256" y="432328"/>
                  </a:lnTo>
                  <a:lnTo>
                    <a:pt x="59982" y="400907"/>
                  </a:lnTo>
                  <a:lnTo>
                    <a:pt x="113233" y="350998"/>
                  </a:lnTo>
                  <a:lnTo>
                    <a:pt x="148879" y="335497"/>
                  </a:lnTo>
                  <a:lnTo>
                    <a:pt x="210466" y="335917"/>
                  </a:lnTo>
                  <a:lnTo>
                    <a:pt x="23740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11440" y="491680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6722" y="1170"/>
                  </a:lnTo>
                  <a:lnTo>
                    <a:pt x="27200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16725" y="5169500"/>
              <a:ext cx="758053" cy="52635"/>
            </a:xfrm>
            <a:custGeom>
              <a:avLst/>
              <a:gdLst/>
              <a:ahLst/>
              <a:cxnLst/>
              <a:rect l="0" t="0" r="0" b="0"/>
              <a:pathLst>
                <a:path w="758053" h="52635">
                  <a:moveTo>
                    <a:pt x="758052" y="31577"/>
                  </a:moveTo>
                  <a:lnTo>
                    <a:pt x="714089" y="7858"/>
                  </a:lnTo>
                  <a:lnTo>
                    <a:pt x="656648" y="1546"/>
                  </a:lnTo>
                  <a:lnTo>
                    <a:pt x="607383" y="453"/>
                  </a:lnTo>
                  <a:lnTo>
                    <a:pt x="560291" y="129"/>
                  </a:lnTo>
                  <a:lnTo>
                    <a:pt x="505264" y="32"/>
                  </a:lnTo>
                  <a:lnTo>
                    <a:pt x="443563" y="0"/>
                  </a:lnTo>
                  <a:lnTo>
                    <a:pt x="386315" y="5583"/>
                  </a:lnTo>
                  <a:lnTo>
                    <a:pt x="329946" y="10715"/>
                  </a:lnTo>
                  <a:lnTo>
                    <a:pt x="273751" y="18661"/>
                  </a:lnTo>
                  <a:lnTo>
                    <a:pt x="217591" y="26166"/>
                  </a:lnTo>
                  <a:lnTo>
                    <a:pt x="161437" y="31678"/>
                  </a:lnTo>
                  <a:lnTo>
                    <a:pt x="105285" y="42819"/>
                  </a:lnTo>
                  <a:lnTo>
                    <a:pt x="49133" y="50696"/>
                  </a:lnTo>
                  <a:lnTo>
                    <a:pt x="0" y="526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4845789" y="5453761"/>
            <a:ext cx="309907" cy="345083"/>
          </a:xfrm>
          <a:custGeom>
            <a:avLst/>
            <a:gdLst/>
            <a:ahLst/>
            <a:cxnLst/>
            <a:rect l="0" t="0" r="0" b="0"/>
            <a:pathLst>
              <a:path w="309907" h="345083">
                <a:moveTo>
                  <a:pt x="144718" y="0"/>
                </a:moveTo>
                <a:lnTo>
                  <a:pt x="100756" y="20244"/>
                </a:lnTo>
                <a:lnTo>
                  <a:pt x="53926" y="59898"/>
                </a:lnTo>
                <a:lnTo>
                  <a:pt x="26655" y="103426"/>
                </a:lnTo>
                <a:lnTo>
                  <a:pt x="4966" y="163272"/>
                </a:lnTo>
                <a:lnTo>
                  <a:pt x="0" y="216782"/>
                </a:lnTo>
                <a:lnTo>
                  <a:pt x="12173" y="278762"/>
                </a:lnTo>
                <a:lnTo>
                  <a:pt x="27717" y="308634"/>
                </a:lnTo>
                <a:lnTo>
                  <a:pt x="43585" y="321615"/>
                </a:lnTo>
                <a:lnTo>
                  <a:pt x="82367" y="339479"/>
                </a:lnTo>
                <a:lnTo>
                  <a:pt x="118965" y="345082"/>
                </a:lnTo>
                <a:lnTo>
                  <a:pt x="165034" y="341153"/>
                </a:lnTo>
                <a:lnTo>
                  <a:pt x="204550" y="326990"/>
                </a:lnTo>
                <a:lnTo>
                  <a:pt x="261702" y="278460"/>
                </a:lnTo>
                <a:lnTo>
                  <a:pt x="275870" y="260630"/>
                </a:lnTo>
                <a:lnTo>
                  <a:pt x="302144" y="199815"/>
                </a:lnTo>
                <a:lnTo>
                  <a:pt x="309906" y="165270"/>
                </a:lnTo>
                <a:lnTo>
                  <a:pt x="309086" y="125398"/>
                </a:lnTo>
                <a:lnTo>
                  <a:pt x="293919" y="64433"/>
                </a:lnTo>
                <a:lnTo>
                  <a:pt x="275364" y="33130"/>
                </a:lnTo>
                <a:lnTo>
                  <a:pt x="257765" y="16284"/>
                </a:lnTo>
                <a:lnTo>
                  <a:pt x="232006" y="10357"/>
                </a:lnTo>
                <a:lnTo>
                  <a:pt x="178988" y="16084"/>
                </a:lnTo>
                <a:lnTo>
                  <a:pt x="118801" y="31855"/>
                </a:lnTo>
                <a:lnTo>
                  <a:pt x="92076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6629917" y="2537367"/>
            <a:ext cx="3087887" cy="617679"/>
            <a:chOff x="6629917" y="2537367"/>
            <a:chExt cx="3087887" cy="617679"/>
          </a:xfrm>
        </p:grpSpPr>
        <p:sp>
          <p:nvSpPr>
            <p:cNvPr id="104" name="Freeform 103"/>
            <p:cNvSpPr/>
            <p:nvPr/>
          </p:nvSpPr>
          <p:spPr>
            <a:xfrm>
              <a:off x="6629917" y="2583944"/>
              <a:ext cx="231175" cy="246380"/>
            </a:xfrm>
            <a:custGeom>
              <a:avLst/>
              <a:gdLst/>
              <a:ahLst/>
              <a:cxnLst/>
              <a:rect l="0" t="0" r="0" b="0"/>
              <a:pathLst>
                <a:path w="231175" h="246380">
                  <a:moveTo>
                    <a:pt x="171492" y="6066"/>
                  </a:moveTo>
                  <a:lnTo>
                    <a:pt x="139040" y="0"/>
                  </a:lnTo>
                  <a:lnTo>
                    <a:pt x="81560" y="10625"/>
                  </a:lnTo>
                  <a:lnTo>
                    <a:pt x="46580" y="26004"/>
                  </a:lnTo>
                  <a:lnTo>
                    <a:pt x="19577" y="50968"/>
                  </a:lnTo>
                  <a:lnTo>
                    <a:pt x="2348" y="80592"/>
                  </a:lnTo>
                  <a:lnTo>
                    <a:pt x="0" y="101190"/>
                  </a:lnTo>
                  <a:lnTo>
                    <a:pt x="1013" y="111596"/>
                  </a:lnTo>
                  <a:lnTo>
                    <a:pt x="5196" y="119703"/>
                  </a:lnTo>
                  <a:lnTo>
                    <a:pt x="19204" y="131831"/>
                  </a:lnTo>
                  <a:lnTo>
                    <a:pt x="27852" y="134363"/>
                  </a:lnTo>
                  <a:lnTo>
                    <a:pt x="57962" y="132337"/>
                  </a:lnTo>
                  <a:lnTo>
                    <a:pt x="109465" y="124292"/>
                  </a:lnTo>
                  <a:lnTo>
                    <a:pt x="164700" y="122356"/>
                  </a:lnTo>
                  <a:lnTo>
                    <a:pt x="201065" y="127610"/>
                  </a:lnTo>
                  <a:lnTo>
                    <a:pt x="209925" y="132719"/>
                  </a:lnTo>
                  <a:lnTo>
                    <a:pt x="222888" y="147754"/>
                  </a:lnTo>
                  <a:lnTo>
                    <a:pt x="229430" y="169254"/>
                  </a:lnTo>
                  <a:lnTo>
                    <a:pt x="231174" y="181538"/>
                  </a:lnTo>
                  <a:lnTo>
                    <a:pt x="226873" y="204547"/>
                  </a:lnTo>
                  <a:lnTo>
                    <a:pt x="222451" y="215595"/>
                  </a:lnTo>
                  <a:lnTo>
                    <a:pt x="208179" y="230991"/>
                  </a:lnTo>
                  <a:lnTo>
                    <a:pt x="199459" y="236735"/>
                  </a:lnTo>
                  <a:lnTo>
                    <a:pt x="164831" y="244818"/>
                  </a:lnTo>
                  <a:lnTo>
                    <a:pt x="111208" y="246379"/>
                  </a:lnTo>
                  <a:lnTo>
                    <a:pt x="58676" y="236636"/>
                  </a:lnTo>
                  <a:lnTo>
                    <a:pt x="24093" y="227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96124" y="2537367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1331" y="151117"/>
                  </a:lnTo>
                  <a:lnTo>
                    <a:pt x="31666" y="208552"/>
                  </a:lnTo>
                  <a:lnTo>
                    <a:pt x="39019" y="262615"/>
                  </a:lnTo>
                  <a:lnTo>
                    <a:pt x="44317" y="312559"/>
                  </a:lnTo>
                  <a:lnTo>
                    <a:pt x="53295" y="350753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34352" y="2633740"/>
              <a:ext cx="296037" cy="352877"/>
            </a:xfrm>
            <a:custGeom>
              <a:avLst/>
              <a:gdLst/>
              <a:ahLst/>
              <a:cxnLst/>
              <a:rect l="0" t="0" r="0" b="0"/>
              <a:pathLst>
                <a:path w="296037" h="352877">
                  <a:moveTo>
                    <a:pt x="140798" y="8913"/>
                  </a:moveTo>
                  <a:lnTo>
                    <a:pt x="124031" y="3323"/>
                  </a:lnTo>
                  <a:lnTo>
                    <a:pt x="103320" y="6818"/>
                  </a:lnTo>
                  <a:lnTo>
                    <a:pt x="80857" y="17340"/>
                  </a:lnTo>
                  <a:lnTo>
                    <a:pt x="34321" y="68254"/>
                  </a:lnTo>
                  <a:lnTo>
                    <a:pt x="9975" y="130252"/>
                  </a:lnTo>
                  <a:lnTo>
                    <a:pt x="0" y="180306"/>
                  </a:lnTo>
                  <a:lnTo>
                    <a:pt x="5925" y="236614"/>
                  </a:lnTo>
                  <a:lnTo>
                    <a:pt x="23949" y="287467"/>
                  </a:lnTo>
                  <a:lnTo>
                    <a:pt x="43265" y="323074"/>
                  </a:lnTo>
                  <a:lnTo>
                    <a:pt x="60015" y="338833"/>
                  </a:lnTo>
                  <a:lnTo>
                    <a:pt x="80328" y="348566"/>
                  </a:lnTo>
                  <a:lnTo>
                    <a:pt x="118072" y="352876"/>
                  </a:lnTo>
                  <a:lnTo>
                    <a:pt x="157721" y="346094"/>
                  </a:lnTo>
                  <a:lnTo>
                    <a:pt x="213954" y="316860"/>
                  </a:lnTo>
                  <a:lnTo>
                    <a:pt x="248099" y="288327"/>
                  </a:lnTo>
                  <a:lnTo>
                    <a:pt x="274253" y="250109"/>
                  </a:lnTo>
                  <a:lnTo>
                    <a:pt x="291032" y="203175"/>
                  </a:lnTo>
                  <a:lnTo>
                    <a:pt x="296036" y="148844"/>
                  </a:lnTo>
                  <a:lnTo>
                    <a:pt x="286973" y="96171"/>
                  </a:lnTo>
                  <a:lnTo>
                    <a:pt x="278294" y="73430"/>
                  </a:lnTo>
                  <a:lnTo>
                    <a:pt x="253677" y="42067"/>
                  </a:lnTo>
                  <a:lnTo>
                    <a:pt x="203582" y="2562"/>
                  </a:lnTo>
                  <a:lnTo>
                    <a:pt x="193183" y="0"/>
                  </a:lnTo>
                  <a:lnTo>
                    <a:pt x="172270" y="3392"/>
                  </a:lnTo>
                  <a:lnTo>
                    <a:pt x="130270" y="29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59419" y="293745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94339" y="2590010"/>
              <a:ext cx="17765" cy="452726"/>
            </a:xfrm>
            <a:custGeom>
              <a:avLst/>
              <a:gdLst/>
              <a:ahLst/>
              <a:cxnLst/>
              <a:rect l="0" t="0" r="0" b="0"/>
              <a:pathLst>
                <a:path w="17765" h="452726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42404"/>
                  </a:lnTo>
                  <a:lnTo>
                    <a:pt x="6841" y="190503"/>
                  </a:lnTo>
                  <a:lnTo>
                    <a:pt x="12708" y="245568"/>
                  </a:lnTo>
                  <a:lnTo>
                    <a:pt x="16266" y="295159"/>
                  </a:lnTo>
                  <a:lnTo>
                    <a:pt x="17320" y="345078"/>
                  </a:lnTo>
                  <a:lnTo>
                    <a:pt x="17676" y="404772"/>
                  </a:lnTo>
                  <a:lnTo>
                    <a:pt x="17764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35046" y="2632124"/>
              <a:ext cx="166530" cy="255588"/>
            </a:xfrm>
            <a:custGeom>
              <a:avLst/>
              <a:gdLst/>
              <a:ahLst/>
              <a:cxnLst/>
              <a:rect l="0" t="0" r="0" b="0"/>
              <a:pathLst>
                <a:path w="166530" h="255588">
                  <a:moveTo>
                    <a:pt x="166529" y="157927"/>
                  </a:moveTo>
                  <a:lnTo>
                    <a:pt x="110870" y="200589"/>
                  </a:lnTo>
                  <a:lnTo>
                    <a:pt x="50451" y="239084"/>
                  </a:lnTo>
                  <a:lnTo>
                    <a:pt x="8550" y="255587"/>
                  </a:lnTo>
                  <a:lnTo>
                    <a:pt x="2717" y="254619"/>
                  </a:lnTo>
                  <a:lnTo>
                    <a:pt x="0" y="250464"/>
                  </a:lnTo>
                  <a:lnTo>
                    <a:pt x="99" y="235320"/>
                  </a:lnTo>
                  <a:lnTo>
                    <a:pt x="12840" y="174113"/>
                  </a:lnTo>
                  <a:lnTo>
                    <a:pt x="33529" y="119054"/>
                  </a:lnTo>
                  <a:lnTo>
                    <a:pt x="50094" y="63118"/>
                  </a:lnTo>
                  <a:lnTo>
                    <a:pt x="717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49012" y="2547896"/>
              <a:ext cx="10492" cy="473783"/>
            </a:xfrm>
            <a:custGeom>
              <a:avLst/>
              <a:gdLst/>
              <a:ahLst/>
              <a:cxnLst/>
              <a:rect l="0" t="0" r="0" b="0"/>
              <a:pathLst>
                <a:path w="10492" h="473783">
                  <a:moveTo>
                    <a:pt x="10491" y="0"/>
                  </a:moveTo>
                  <a:lnTo>
                    <a:pt x="2157" y="60384"/>
                  </a:lnTo>
                  <a:lnTo>
                    <a:pt x="612" y="121227"/>
                  </a:lnTo>
                  <a:lnTo>
                    <a:pt x="251" y="167352"/>
                  </a:lnTo>
                  <a:lnTo>
                    <a:pt x="90" y="215149"/>
                  </a:lnTo>
                  <a:lnTo>
                    <a:pt x="0" y="271328"/>
                  </a:lnTo>
                  <a:lnTo>
                    <a:pt x="7205" y="327337"/>
                  </a:lnTo>
                  <a:lnTo>
                    <a:pt x="9517" y="380088"/>
                  </a:lnTo>
                  <a:lnTo>
                    <a:pt x="10298" y="437901"/>
                  </a:lnTo>
                  <a:lnTo>
                    <a:pt x="10491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00988" y="2754846"/>
              <a:ext cx="136225" cy="400200"/>
            </a:xfrm>
            <a:custGeom>
              <a:avLst/>
              <a:gdLst/>
              <a:ahLst/>
              <a:cxnLst/>
              <a:rect l="0" t="0" r="0" b="0"/>
              <a:pathLst>
                <a:path w="136225" h="400200">
                  <a:moveTo>
                    <a:pt x="37540" y="140490"/>
                  </a:moveTo>
                  <a:lnTo>
                    <a:pt x="29207" y="177968"/>
                  </a:lnTo>
                  <a:lnTo>
                    <a:pt x="27445" y="229392"/>
                  </a:lnTo>
                  <a:lnTo>
                    <a:pt x="27098" y="284610"/>
                  </a:lnTo>
                  <a:lnTo>
                    <a:pt x="27029" y="340577"/>
                  </a:lnTo>
                  <a:lnTo>
                    <a:pt x="27014" y="400199"/>
                  </a:lnTo>
                  <a:lnTo>
                    <a:pt x="27012" y="349025"/>
                  </a:lnTo>
                  <a:lnTo>
                    <a:pt x="21423" y="300284"/>
                  </a:lnTo>
                  <a:lnTo>
                    <a:pt x="12357" y="248798"/>
                  </a:lnTo>
                  <a:lnTo>
                    <a:pt x="7851" y="196498"/>
                  </a:lnTo>
                  <a:lnTo>
                    <a:pt x="6517" y="143957"/>
                  </a:lnTo>
                  <a:lnTo>
                    <a:pt x="0" y="82207"/>
                  </a:lnTo>
                  <a:lnTo>
                    <a:pt x="6010" y="40293"/>
                  </a:lnTo>
                  <a:lnTo>
                    <a:pt x="16118" y="16410"/>
                  </a:lnTo>
                  <a:lnTo>
                    <a:pt x="24428" y="8637"/>
                  </a:lnTo>
                  <a:lnTo>
                    <a:pt x="46141" y="0"/>
                  </a:lnTo>
                  <a:lnTo>
                    <a:pt x="68269" y="2401"/>
                  </a:lnTo>
                  <a:lnTo>
                    <a:pt x="88633" y="11267"/>
                  </a:lnTo>
                  <a:lnTo>
                    <a:pt x="105481" y="23006"/>
                  </a:lnTo>
                  <a:lnTo>
                    <a:pt x="117649" y="42262"/>
                  </a:lnTo>
                  <a:lnTo>
                    <a:pt x="134993" y="87162"/>
                  </a:lnTo>
                  <a:lnTo>
                    <a:pt x="136224" y="108600"/>
                  </a:lnTo>
                  <a:lnTo>
                    <a:pt x="131703" y="129826"/>
                  </a:lnTo>
                  <a:lnTo>
                    <a:pt x="116003" y="160337"/>
                  </a:lnTo>
                  <a:lnTo>
                    <a:pt x="103218" y="176997"/>
                  </a:lnTo>
                  <a:lnTo>
                    <a:pt x="77277" y="193941"/>
                  </a:lnTo>
                  <a:lnTo>
                    <a:pt x="48069" y="203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72363" y="2761703"/>
              <a:ext cx="142946" cy="190707"/>
            </a:xfrm>
            <a:custGeom>
              <a:avLst/>
              <a:gdLst/>
              <a:ahLst/>
              <a:cxnLst/>
              <a:rect l="0" t="0" r="0" b="0"/>
              <a:pathLst>
                <a:path w="142946" h="190707">
                  <a:moveTo>
                    <a:pt x="3036" y="102048"/>
                  </a:moveTo>
                  <a:lnTo>
                    <a:pt x="61653" y="102048"/>
                  </a:lnTo>
                  <a:lnTo>
                    <a:pt x="96443" y="96459"/>
                  </a:lnTo>
                  <a:lnTo>
                    <a:pt x="123388" y="81805"/>
                  </a:lnTo>
                  <a:lnTo>
                    <a:pt x="135685" y="66145"/>
                  </a:lnTo>
                  <a:lnTo>
                    <a:pt x="140601" y="57055"/>
                  </a:lnTo>
                  <a:lnTo>
                    <a:pt x="142945" y="37598"/>
                  </a:lnTo>
                  <a:lnTo>
                    <a:pt x="141931" y="27496"/>
                  </a:lnTo>
                  <a:lnTo>
                    <a:pt x="136577" y="19591"/>
                  </a:lnTo>
                  <a:lnTo>
                    <a:pt x="118150" y="7689"/>
                  </a:lnTo>
                  <a:lnTo>
                    <a:pt x="81468" y="0"/>
                  </a:lnTo>
                  <a:lnTo>
                    <a:pt x="57782" y="4441"/>
                  </a:lnTo>
                  <a:lnTo>
                    <a:pt x="36726" y="15383"/>
                  </a:lnTo>
                  <a:lnTo>
                    <a:pt x="19569" y="31945"/>
                  </a:lnTo>
                  <a:lnTo>
                    <a:pt x="2345" y="66589"/>
                  </a:lnTo>
                  <a:lnTo>
                    <a:pt x="0" y="89798"/>
                  </a:lnTo>
                  <a:lnTo>
                    <a:pt x="8025" y="138883"/>
                  </a:lnTo>
                  <a:lnTo>
                    <a:pt x="23101" y="174183"/>
                  </a:lnTo>
                  <a:lnTo>
                    <a:pt x="31620" y="181724"/>
                  </a:lnTo>
                  <a:lnTo>
                    <a:pt x="53565" y="190102"/>
                  </a:lnTo>
                  <a:lnTo>
                    <a:pt x="75796" y="190706"/>
                  </a:lnTo>
                  <a:lnTo>
                    <a:pt x="108321" y="1862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88457" y="2758466"/>
              <a:ext cx="102797" cy="193099"/>
            </a:xfrm>
            <a:custGeom>
              <a:avLst/>
              <a:gdLst/>
              <a:ahLst/>
              <a:cxnLst/>
              <a:rect l="0" t="0" r="0" b="0"/>
              <a:pathLst>
                <a:path w="102797" h="193099">
                  <a:moveTo>
                    <a:pt x="8040" y="105285"/>
                  </a:moveTo>
                  <a:lnTo>
                    <a:pt x="11160" y="147977"/>
                  </a:lnTo>
                  <a:lnTo>
                    <a:pt x="23659" y="193098"/>
                  </a:lnTo>
                  <a:lnTo>
                    <a:pt x="4181" y="130189"/>
                  </a:lnTo>
                  <a:lnTo>
                    <a:pt x="0" y="77752"/>
                  </a:lnTo>
                  <a:lnTo>
                    <a:pt x="7477" y="43315"/>
                  </a:lnTo>
                  <a:lnTo>
                    <a:pt x="17929" y="21591"/>
                  </a:lnTo>
                  <a:lnTo>
                    <a:pt x="26331" y="14394"/>
                  </a:lnTo>
                  <a:lnTo>
                    <a:pt x="48145" y="6397"/>
                  </a:lnTo>
                  <a:lnTo>
                    <a:pt x="1027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04088" y="2794991"/>
              <a:ext cx="133336" cy="198140"/>
            </a:xfrm>
            <a:custGeom>
              <a:avLst/>
              <a:gdLst/>
              <a:ahLst/>
              <a:cxnLst/>
              <a:rect l="0" t="0" r="0" b="0"/>
              <a:pathLst>
                <a:path w="133336" h="198140">
                  <a:moveTo>
                    <a:pt x="92492" y="5589"/>
                  </a:moveTo>
                  <a:lnTo>
                    <a:pt x="75725" y="0"/>
                  </a:lnTo>
                  <a:lnTo>
                    <a:pt x="68446" y="693"/>
                  </a:lnTo>
                  <a:lnTo>
                    <a:pt x="54119" y="7702"/>
                  </a:lnTo>
                  <a:lnTo>
                    <a:pt x="32899" y="24802"/>
                  </a:lnTo>
                  <a:lnTo>
                    <a:pt x="17383" y="50276"/>
                  </a:lnTo>
                  <a:lnTo>
                    <a:pt x="2830" y="91495"/>
                  </a:lnTo>
                  <a:lnTo>
                    <a:pt x="0" y="116689"/>
                  </a:lnTo>
                  <a:lnTo>
                    <a:pt x="4981" y="140365"/>
                  </a:lnTo>
                  <a:lnTo>
                    <a:pt x="20939" y="170304"/>
                  </a:lnTo>
                  <a:lnTo>
                    <a:pt x="34955" y="185251"/>
                  </a:lnTo>
                  <a:lnTo>
                    <a:pt x="52882" y="195793"/>
                  </a:lnTo>
                  <a:lnTo>
                    <a:pt x="72548" y="198139"/>
                  </a:lnTo>
                  <a:lnTo>
                    <a:pt x="91817" y="194112"/>
                  </a:lnTo>
                  <a:lnTo>
                    <a:pt x="108180" y="184524"/>
                  </a:lnTo>
                  <a:lnTo>
                    <a:pt x="120132" y="169343"/>
                  </a:lnTo>
                  <a:lnTo>
                    <a:pt x="128172" y="149729"/>
                  </a:lnTo>
                  <a:lnTo>
                    <a:pt x="133335" y="99008"/>
                  </a:lnTo>
                  <a:lnTo>
                    <a:pt x="131702" y="74015"/>
                  </a:lnTo>
                  <a:lnTo>
                    <a:pt x="123177" y="55108"/>
                  </a:lnTo>
                  <a:lnTo>
                    <a:pt x="92492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93532" y="2800580"/>
              <a:ext cx="122755" cy="178692"/>
            </a:xfrm>
            <a:custGeom>
              <a:avLst/>
              <a:gdLst/>
              <a:ahLst/>
              <a:cxnLst/>
              <a:rect l="0" t="0" r="0" b="0"/>
              <a:pathLst>
                <a:path w="122755" h="178692">
                  <a:moveTo>
                    <a:pt x="8333" y="21057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17018" y="153284"/>
                  </a:lnTo>
                  <a:lnTo>
                    <a:pt x="28181" y="171851"/>
                  </a:lnTo>
                  <a:lnTo>
                    <a:pt x="35603" y="176569"/>
                  </a:lnTo>
                  <a:lnTo>
                    <a:pt x="53208" y="178691"/>
                  </a:lnTo>
                  <a:lnTo>
                    <a:pt x="82851" y="173308"/>
                  </a:lnTo>
                  <a:lnTo>
                    <a:pt x="100334" y="161254"/>
                  </a:lnTo>
                  <a:lnTo>
                    <a:pt x="108272" y="153126"/>
                  </a:lnTo>
                  <a:lnTo>
                    <a:pt x="117091" y="131617"/>
                  </a:lnTo>
                  <a:lnTo>
                    <a:pt x="122754" y="79681"/>
                  </a:lnTo>
                  <a:lnTo>
                    <a:pt x="115466" y="33937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80850" y="2779481"/>
              <a:ext cx="157928" cy="192166"/>
            </a:xfrm>
            <a:custGeom>
              <a:avLst/>
              <a:gdLst/>
              <a:ahLst/>
              <a:cxnLst/>
              <a:rect l="0" t="0" r="0" b="0"/>
              <a:pathLst>
                <a:path w="157928" h="192166">
                  <a:moveTo>
                    <a:pt x="0" y="94798"/>
                  </a:moveTo>
                  <a:lnTo>
                    <a:pt x="14654" y="153415"/>
                  </a:lnTo>
                  <a:lnTo>
                    <a:pt x="24749" y="188206"/>
                  </a:lnTo>
                  <a:lnTo>
                    <a:pt x="24688" y="192165"/>
                  </a:lnTo>
                  <a:lnTo>
                    <a:pt x="22307" y="191295"/>
                  </a:lnTo>
                  <a:lnTo>
                    <a:pt x="18381" y="187205"/>
                  </a:lnTo>
                  <a:lnTo>
                    <a:pt x="7265" y="153504"/>
                  </a:lnTo>
                  <a:lnTo>
                    <a:pt x="2604" y="96949"/>
                  </a:lnTo>
                  <a:lnTo>
                    <a:pt x="10000" y="50072"/>
                  </a:lnTo>
                  <a:lnTo>
                    <a:pt x="20432" y="24617"/>
                  </a:lnTo>
                  <a:lnTo>
                    <a:pt x="35986" y="7845"/>
                  </a:lnTo>
                  <a:lnTo>
                    <a:pt x="45048" y="1734"/>
                  </a:lnTo>
                  <a:lnTo>
                    <a:pt x="54598" y="0"/>
                  </a:lnTo>
                  <a:lnTo>
                    <a:pt x="74568" y="4313"/>
                  </a:lnTo>
                  <a:lnTo>
                    <a:pt x="99953" y="19895"/>
                  </a:lnTo>
                  <a:lnTo>
                    <a:pt x="111883" y="35772"/>
                  </a:lnTo>
                  <a:lnTo>
                    <a:pt x="138909" y="85985"/>
                  </a:lnTo>
                  <a:lnTo>
                    <a:pt x="151870" y="146049"/>
                  </a:lnTo>
                  <a:lnTo>
                    <a:pt x="157927" y="1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394544" y="2768283"/>
              <a:ext cx="133747" cy="193246"/>
            </a:xfrm>
            <a:custGeom>
              <a:avLst/>
              <a:gdLst/>
              <a:ahLst/>
              <a:cxnLst/>
              <a:rect l="0" t="0" r="0" b="0"/>
              <a:pathLst>
                <a:path w="133747" h="193246">
                  <a:moveTo>
                    <a:pt x="102160" y="42825"/>
                  </a:moveTo>
                  <a:lnTo>
                    <a:pt x="92585" y="18779"/>
                  </a:lnTo>
                  <a:lnTo>
                    <a:pt x="81917" y="4452"/>
                  </a:lnTo>
                  <a:lnTo>
                    <a:pt x="73457" y="865"/>
                  </a:lnTo>
                  <a:lnTo>
                    <a:pt x="51579" y="0"/>
                  </a:lnTo>
                  <a:lnTo>
                    <a:pt x="32496" y="6635"/>
                  </a:lnTo>
                  <a:lnTo>
                    <a:pt x="24133" y="11679"/>
                  </a:lnTo>
                  <a:lnTo>
                    <a:pt x="11719" y="26643"/>
                  </a:lnTo>
                  <a:lnTo>
                    <a:pt x="3473" y="46162"/>
                  </a:lnTo>
                  <a:lnTo>
                    <a:pt x="0" y="83458"/>
                  </a:lnTo>
                  <a:lnTo>
                    <a:pt x="7030" y="122975"/>
                  </a:lnTo>
                  <a:lnTo>
                    <a:pt x="23411" y="156261"/>
                  </a:lnTo>
                  <a:lnTo>
                    <a:pt x="36355" y="173570"/>
                  </a:lnTo>
                  <a:lnTo>
                    <a:pt x="62385" y="190879"/>
                  </a:lnTo>
                  <a:lnTo>
                    <a:pt x="82143" y="193245"/>
                  </a:lnTo>
                  <a:lnTo>
                    <a:pt x="109877" y="188000"/>
                  </a:lnTo>
                  <a:lnTo>
                    <a:pt x="133746" y="1796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559876" y="2788374"/>
              <a:ext cx="157928" cy="212248"/>
            </a:xfrm>
            <a:custGeom>
              <a:avLst/>
              <a:gdLst/>
              <a:ahLst/>
              <a:cxnLst/>
              <a:rect l="0" t="0" r="0" b="0"/>
              <a:pathLst>
                <a:path w="157928" h="212248">
                  <a:moveTo>
                    <a:pt x="0" y="85905"/>
                  </a:moveTo>
                  <a:lnTo>
                    <a:pt x="58617" y="85905"/>
                  </a:lnTo>
                  <a:lnTo>
                    <a:pt x="111621" y="77500"/>
                  </a:lnTo>
                  <a:lnTo>
                    <a:pt x="135007" y="71251"/>
                  </a:lnTo>
                  <a:lnTo>
                    <a:pt x="142648" y="64438"/>
                  </a:lnTo>
                  <a:lnTo>
                    <a:pt x="151136" y="44389"/>
                  </a:lnTo>
                  <a:lnTo>
                    <a:pt x="149891" y="34831"/>
                  </a:lnTo>
                  <a:lnTo>
                    <a:pt x="139147" y="17972"/>
                  </a:lnTo>
                  <a:lnTo>
                    <a:pt x="113368" y="916"/>
                  </a:lnTo>
                  <a:lnTo>
                    <a:pt x="103655" y="0"/>
                  </a:lnTo>
                  <a:lnTo>
                    <a:pt x="83503" y="5221"/>
                  </a:lnTo>
                  <a:lnTo>
                    <a:pt x="58016" y="21315"/>
                  </a:lnTo>
                  <a:lnTo>
                    <a:pt x="46062" y="37311"/>
                  </a:lnTo>
                  <a:lnTo>
                    <a:pt x="38020" y="57289"/>
                  </a:lnTo>
                  <a:lnTo>
                    <a:pt x="34662" y="93674"/>
                  </a:lnTo>
                  <a:lnTo>
                    <a:pt x="41725" y="127202"/>
                  </a:lnTo>
                  <a:lnTo>
                    <a:pt x="64480" y="166852"/>
                  </a:lnTo>
                  <a:lnTo>
                    <a:pt x="78961" y="181543"/>
                  </a:lnTo>
                  <a:lnTo>
                    <a:pt x="127035" y="204420"/>
                  </a:lnTo>
                  <a:lnTo>
                    <a:pt x="157927" y="212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6281060" y="2274155"/>
            <a:ext cx="3854953" cy="947507"/>
          </a:xfrm>
          <a:custGeom>
            <a:avLst/>
            <a:gdLst/>
            <a:ahLst/>
            <a:cxnLst/>
            <a:rect l="0" t="0" r="0" b="0"/>
            <a:pathLst>
              <a:path w="3854953" h="947507">
                <a:moveTo>
                  <a:pt x="1088888" y="0"/>
                </a:moveTo>
                <a:lnTo>
                  <a:pt x="1046196" y="3120"/>
                </a:lnTo>
                <a:lnTo>
                  <a:pt x="987779" y="14654"/>
                </a:lnTo>
                <a:lnTo>
                  <a:pt x="946074" y="18211"/>
                </a:lnTo>
                <a:lnTo>
                  <a:pt x="882797" y="23333"/>
                </a:lnTo>
                <a:lnTo>
                  <a:pt x="830122" y="32260"/>
                </a:lnTo>
                <a:lnTo>
                  <a:pt x="770402" y="45757"/>
                </a:lnTo>
                <a:lnTo>
                  <a:pt x="722080" y="56192"/>
                </a:lnTo>
                <a:lnTo>
                  <a:pt x="670717" y="72282"/>
                </a:lnTo>
                <a:lnTo>
                  <a:pt x="618455" y="86278"/>
                </a:lnTo>
                <a:lnTo>
                  <a:pt x="555629" y="109893"/>
                </a:lnTo>
                <a:lnTo>
                  <a:pt x="505326" y="130177"/>
                </a:lnTo>
                <a:lnTo>
                  <a:pt x="453376" y="152175"/>
                </a:lnTo>
                <a:lnTo>
                  <a:pt x="400939" y="180400"/>
                </a:lnTo>
                <a:lnTo>
                  <a:pt x="349527" y="210989"/>
                </a:lnTo>
                <a:lnTo>
                  <a:pt x="286522" y="255886"/>
                </a:lnTo>
                <a:lnTo>
                  <a:pt x="223687" y="303879"/>
                </a:lnTo>
                <a:lnTo>
                  <a:pt x="167384" y="355560"/>
                </a:lnTo>
                <a:lnTo>
                  <a:pt x="118135" y="410829"/>
                </a:lnTo>
                <a:lnTo>
                  <a:pt x="65437" y="473595"/>
                </a:lnTo>
                <a:lnTo>
                  <a:pt x="31316" y="527081"/>
                </a:lnTo>
                <a:lnTo>
                  <a:pt x="12619" y="582707"/>
                </a:lnTo>
                <a:lnTo>
                  <a:pt x="0" y="633858"/>
                </a:lnTo>
                <a:lnTo>
                  <a:pt x="3783" y="684599"/>
                </a:lnTo>
                <a:lnTo>
                  <a:pt x="13483" y="722250"/>
                </a:lnTo>
                <a:lnTo>
                  <a:pt x="24454" y="740580"/>
                </a:lnTo>
                <a:lnTo>
                  <a:pt x="81999" y="792946"/>
                </a:lnTo>
                <a:lnTo>
                  <a:pt x="136890" y="828215"/>
                </a:lnTo>
                <a:lnTo>
                  <a:pt x="196502" y="855000"/>
                </a:lnTo>
                <a:lnTo>
                  <a:pt x="250618" y="875728"/>
                </a:lnTo>
                <a:lnTo>
                  <a:pt x="313604" y="891088"/>
                </a:lnTo>
                <a:lnTo>
                  <a:pt x="375439" y="905387"/>
                </a:lnTo>
                <a:lnTo>
                  <a:pt x="426330" y="912841"/>
                </a:lnTo>
                <a:lnTo>
                  <a:pt x="481573" y="918169"/>
                </a:lnTo>
                <a:lnTo>
                  <a:pt x="542396" y="927157"/>
                </a:lnTo>
                <a:lnTo>
                  <a:pt x="604870" y="934109"/>
                </a:lnTo>
                <a:lnTo>
                  <a:pt x="667835" y="936169"/>
                </a:lnTo>
                <a:lnTo>
                  <a:pt x="730945" y="939899"/>
                </a:lnTo>
                <a:lnTo>
                  <a:pt x="794098" y="945294"/>
                </a:lnTo>
                <a:lnTo>
                  <a:pt x="857263" y="946892"/>
                </a:lnTo>
                <a:lnTo>
                  <a:pt x="900546" y="947266"/>
                </a:lnTo>
                <a:lnTo>
                  <a:pt x="947079" y="947432"/>
                </a:lnTo>
                <a:lnTo>
                  <a:pt x="991937" y="947506"/>
                </a:lnTo>
                <a:lnTo>
                  <a:pt x="1035270" y="946369"/>
                </a:lnTo>
                <a:lnTo>
                  <a:pt x="1077926" y="941964"/>
                </a:lnTo>
                <a:lnTo>
                  <a:pt x="1123401" y="939226"/>
                </a:lnTo>
                <a:lnTo>
                  <a:pt x="1169737" y="938010"/>
                </a:lnTo>
                <a:lnTo>
                  <a:pt x="1213729" y="937469"/>
                </a:lnTo>
                <a:lnTo>
                  <a:pt x="1256677" y="934109"/>
                </a:lnTo>
                <a:lnTo>
                  <a:pt x="1300331" y="929886"/>
                </a:lnTo>
                <a:lnTo>
                  <a:pt x="1347030" y="928009"/>
                </a:lnTo>
                <a:lnTo>
                  <a:pt x="1395080" y="927175"/>
                </a:lnTo>
                <a:lnTo>
                  <a:pt x="1442562" y="926804"/>
                </a:lnTo>
                <a:lnTo>
                  <a:pt x="1487062" y="926640"/>
                </a:lnTo>
                <a:lnTo>
                  <a:pt x="1533356" y="926566"/>
                </a:lnTo>
                <a:lnTo>
                  <a:pt x="1580057" y="925364"/>
                </a:lnTo>
                <a:lnTo>
                  <a:pt x="1624210" y="920930"/>
                </a:lnTo>
                <a:lnTo>
                  <a:pt x="1670350" y="915060"/>
                </a:lnTo>
                <a:lnTo>
                  <a:pt x="1718153" y="909722"/>
                </a:lnTo>
                <a:lnTo>
                  <a:pt x="1766695" y="907349"/>
                </a:lnTo>
                <a:lnTo>
                  <a:pt x="1812445" y="903175"/>
                </a:lnTo>
                <a:lnTo>
                  <a:pt x="1856175" y="898590"/>
                </a:lnTo>
                <a:lnTo>
                  <a:pt x="1899008" y="896553"/>
                </a:lnTo>
                <a:lnTo>
                  <a:pt x="1944561" y="892527"/>
                </a:lnTo>
                <a:lnTo>
                  <a:pt x="1990932" y="886839"/>
                </a:lnTo>
                <a:lnTo>
                  <a:pt x="2034939" y="880411"/>
                </a:lnTo>
                <a:lnTo>
                  <a:pt x="2077894" y="876775"/>
                </a:lnTo>
                <a:lnTo>
                  <a:pt x="2120382" y="875158"/>
                </a:lnTo>
                <a:lnTo>
                  <a:pt x="2162662" y="874440"/>
                </a:lnTo>
                <a:lnTo>
                  <a:pt x="2207969" y="874121"/>
                </a:lnTo>
                <a:lnTo>
                  <a:pt x="2254232" y="872809"/>
                </a:lnTo>
                <a:lnTo>
                  <a:pt x="2298190" y="868327"/>
                </a:lnTo>
                <a:lnTo>
                  <a:pt x="2356810" y="864815"/>
                </a:lnTo>
                <a:lnTo>
                  <a:pt x="2416812" y="863775"/>
                </a:lnTo>
                <a:lnTo>
                  <a:pt x="2479045" y="857878"/>
                </a:lnTo>
                <a:lnTo>
                  <a:pt x="2541938" y="854310"/>
                </a:lnTo>
                <a:lnTo>
                  <a:pt x="2605027" y="853253"/>
                </a:lnTo>
                <a:lnTo>
                  <a:pt x="2662584" y="852940"/>
                </a:lnTo>
                <a:lnTo>
                  <a:pt x="2722272" y="852847"/>
                </a:lnTo>
                <a:lnTo>
                  <a:pt x="2778821" y="852820"/>
                </a:lnTo>
                <a:lnTo>
                  <a:pt x="2838211" y="858401"/>
                </a:lnTo>
                <a:lnTo>
                  <a:pt x="2894672" y="861875"/>
                </a:lnTo>
                <a:lnTo>
                  <a:pt x="2948446" y="862904"/>
                </a:lnTo>
                <a:lnTo>
                  <a:pt x="3007013" y="863209"/>
                </a:lnTo>
                <a:lnTo>
                  <a:pt x="3063231" y="868888"/>
                </a:lnTo>
                <a:lnTo>
                  <a:pt x="3116933" y="872391"/>
                </a:lnTo>
                <a:lnTo>
                  <a:pt x="3169889" y="873428"/>
                </a:lnTo>
                <a:lnTo>
                  <a:pt x="3232949" y="873779"/>
                </a:lnTo>
                <a:lnTo>
                  <a:pt x="3282123" y="873840"/>
                </a:lnTo>
                <a:lnTo>
                  <a:pt x="3344373" y="873860"/>
                </a:lnTo>
                <a:lnTo>
                  <a:pt x="3407059" y="873864"/>
                </a:lnTo>
                <a:lnTo>
                  <a:pt x="3464501" y="872695"/>
                </a:lnTo>
                <a:lnTo>
                  <a:pt x="3510348" y="865460"/>
                </a:lnTo>
                <a:lnTo>
                  <a:pt x="3573066" y="855907"/>
                </a:lnTo>
                <a:lnTo>
                  <a:pt x="3615484" y="849116"/>
                </a:lnTo>
                <a:lnTo>
                  <a:pt x="3678827" y="838716"/>
                </a:lnTo>
                <a:lnTo>
                  <a:pt x="3739065" y="823552"/>
                </a:lnTo>
                <a:lnTo>
                  <a:pt x="3779654" y="804625"/>
                </a:lnTo>
                <a:lnTo>
                  <a:pt x="3822283" y="767382"/>
                </a:lnTo>
                <a:lnTo>
                  <a:pt x="3843046" y="736640"/>
                </a:lnTo>
                <a:lnTo>
                  <a:pt x="3851288" y="713440"/>
                </a:lnTo>
                <a:lnTo>
                  <a:pt x="3854952" y="683632"/>
                </a:lnTo>
                <a:lnTo>
                  <a:pt x="3845836" y="639555"/>
                </a:lnTo>
                <a:lnTo>
                  <a:pt x="3807324" y="583910"/>
                </a:lnTo>
                <a:lnTo>
                  <a:pt x="3771641" y="541029"/>
                </a:lnTo>
                <a:lnTo>
                  <a:pt x="3719577" y="501225"/>
                </a:lnTo>
                <a:lnTo>
                  <a:pt x="3667393" y="465555"/>
                </a:lnTo>
                <a:lnTo>
                  <a:pt x="3606436" y="430043"/>
                </a:lnTo>
                <a:lnTo>
                  <a:pt x="3544135" y="396469"/>
                </a:lnTo>
                <a:lnTo>
                  <a:pt x="3488060" y="368596"/>
                </a:lnTo>
                <a:lnTo>
                  <a:pt x="3432711" y="343830"/>
                </a:lnTo>
                <a:lnTo>
                  <a:pt x="3372377" y="315955"/>
                </a:lnTo>
                <a:lnTo>
                  <a:pt x="3308877" y="292358"/>
                </a:lnTo>
                <a:lnTo>
                  <a:pt x="3262540" y="277726"/>
                </a:lnTo>
                <a:lnTo>
                  <a:pt x="3214650" y="263424"/>
                </a:lnTo>
                <a:lnTo>
                  <a:pt x="3166069" y="249268"/>
                </a:lnTo>
                <a:lnTo>
                  <a:pt x="3117182" y="235178"/>
                </a:lnTo>
                <a:lnTo>
                  <a:pt x="3068158" y="221117"/>
                </a:lnTo>
                <a:lnTo>
                  <a:pt x="3017904" y="207069"/>
                </a:lnTo>
                <a:lnTo>
                  <a:pt x="2964373" y="193026"/>
                </a:lnTo>
                <a:lnTo>
                  <a:pt x="2909386" y="182106"/>
                </a:lnTo>
                <a:lnTo>
                  <a:pt x="2853752" y="172183"/>
                </a:lnTo>
                <a:lnTo>
                  <a:pt x="2797830" y="159974"/>
                </a:lnTo>
                <a:lnTo>
                  <a:pt x="2738660" y="146749"/>
                </a:lnTo>
                <a:lnTo>
                  <a:pt x="2677268" y="133072"/>
                </a:lnTo>
                <a:lnTo>
                  <a:pt x="2614887" y="119195"/>
                </a:lnTo>
                <a:lnTo>
                  <a:pt x="2552068" y="108348"/>
                </a:lnTo>
                <a:lnTo>
                  <a:pt x="2489053" y="99627"/>
                </a:lnTo>
                <a:lnTo>
                  <a:pt x="2425951" y="91852"/>
                </a:lnTo>
                <a:lnTo>
                  <a:pt x="2392045" y="86971"/>
                </a:lnTo>
                <a:lnTo>
                  <a:pt x="2356573" y="81377"/>
                </a:lnTo>
                <a:lnTo>
                  <a:pt x="2320056" y="75309"/>
                </a:lnTo>
                <a:lnTo>
                  <a:pt x="2284013" y="70093"/>
                </a:lnTo>
                <a:lnTo>
                  <a:pt x="2248286" y="65446"/>
                </a:lnTo>
                <a:lnTo>
                  <a:pt x="2212770" y="61178"/>
                </a:lnTo>
                <a:lnTo>
                  <a:pt x="2176224" y="55993"/>
                </a:lnTo>
                <a:lnTo>
                  <a:pt x="2138993" y="50197"/>
                </a:lnTo>
                <a:lnTo>
                  <a:pt x="2101303" y="43993"/>
                </a:lnTo>
                <a:lnTo>
                  <a:pt x="2064478" y="38687"/>
                </a:lnTo>
                <a:lnTo>
                  <a:pt x="2028231" y="33980"/>
                </a:lnTo>
                <a:lnTo>
                  <a:pt x="1992367" y="29673"/>
                </a:lnTo>
                <a:lnTo>
                  <a:pt x="1955589" y="26801"/>
                </a:lnTo>
                <a:lnTo>
                  <a:pt x="1918203" y="24886"/>
                </a:lnTo>
                <a:lnTo>
                  <a:pt x="1880411" y="23610"/>
                </a:lnTo>
                <a:lnTo>
                  <a:pt x="1841178" y="21589"/>
                </a:lnTo>
                <a:lnTo>
                  <a:pt x="1800985" y="19072"/>
                </a:lnTo>
                <a:lnTo>
                  <a:pt x="1760151" y="16224"/>
                </a:lnTo>
                <a:lnTo>
                  <a:pt x="1720060" y="14326"/>
                </a:lnTo>
                <a:lnTo>
                  <a:pt x="1680466" y="13060"/>
                </a:lnTo>
                <a:lnTo>
                  <a:pt x="1641200" y="12216"/>
                </a:lnTo>
                <a:lnTo>
                  <a:pt x="1600986" y="10484"/>
                </a:lnTo>
                <a:lnTo>
                  <a:pt x="1560138" y="8159"/>
                </a:lnTo>
                <a:lnTo>
                  <a:pt x="1518868" y="5439"/>
                </a:lnTo>
                <a:lnTo>
                  <a:pt x="1478487" y="3626"/>
                </a:lnTo>
                <a:lnTo>
                  <a:pt x="1438698" y="2418"/>
                </a:lnTo>
                <a:lnTo>
                  <a:pt x="1399303" y="1612"/>
                </a:lnTo>
                <a:lnTo>
                  <a:pt x="1359003" y="1074"/>
                </a:lnTo>
                <a:lnTo>
                  <a:pt x="1318097" y="716"/>
                </a:lnTo>
                <a:lnTo>
                  <a:pt x="1276789" y="478"/>
                </a:lnTo>
                <a:lnTo>
                  <a:pt x="1235212" y="1488"/>
                </a:lnTo>
                <a:lnTo>
                  <a:pt x="1193457" y="3332"/>
                </a:lnTo>
                <a:lnTo>
                  <a:pt x="1151581" y="5731"/>
                </a:lnTo>
                <a:lnTo>
                  <a:pt x="1109626" y="8500"/>
                </a:lnTo>
                <a:lnTo>
                  <a:pt x="1067619" y="11516"/>
                </a:lnTo>
                <a:lnTo>
                  <a:pt x="1025576" y="14696"/>
                </a:lnTo>
                <a:lnTo>
                  <a:pt x="982339" y="17986"/>
                </a:lnTo>
                <a:lnTo>
                  <a:pt x="938307" y="21350"/>
                </a:lnTo>
                <a:lnTo>
                  <a:pt x="893744" y="24762"/>
                </a:lnTo>
                <a:lnTo>
                  <a:pt x="853507" y="28206"/>
                </a:lnTo>
                <a:lnTo>
                  <a:pt x="816154" y="31672"/>
                </a:lnTo>
                <a:lnTo>
                  <a:pt x="780723" y="35153"/>
                </a:lnTo>
                <a:lnTo>
                  <a:pt x="722639" y="42140"/>
                </a:lnTo>
                <a:lnTo>
                  <a:pt x="669194" y="49531"/>
                </a:lnTo>
                <a:lnTo>
                  <a:pt x="646691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2014-12-15T17:22:10Z</dcterms:created>
  <dcterms:modified xsi:type="dcterms:W3CDTF">2014-12-15T17:22:22Z</dcterms:modified>
</cp:coreProperties>
</file>